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8" r:id="rId3"/>
    <p:sldId id="260" r:id="rId4"/>
    <p:sldId id="261" r:id="rId5"/>
    <p:sldId id="262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CCFF"/>
    <a:srgbClr val="FFCC99"/>
    <a:srgbClr val="FF61A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0" autoAdjust="0"/>
    <p:restoredTop sz="94660" autoAdjust="0"/>
  </p:normalViewPr>
  <p:slideViewPr>
    <p:cSldViewPr>
      <p:cViewPr varScale="1">
        <p:scale>
          <a:sx n="71" d="100"/>
          <a:sy n="71" d="100"/>
        </p:scale>
        <p:origin x="-124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94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28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CDA8A9-6473-4B61-A445-A5F41CAC42D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7608B3-692C-4D4B-8C69-77620DDA6D7C}">
      <dgm:prSet phldrT="[Текст]" custT="1"/>
      <dgm:spPr/>
      <dgm:t>
        <a:bodyPr/>
        <a:lstStyle/>
        <a:p>
          <a:r>
            <a:rPr lang="ru-RU" sz="1800" dirty="0" smtClean="0"/>
            <a:t>Национальный совет по развитию системы квалификаций</a:t>
          </a:r>
          <a:endParaRPr lang="ru-RU" sz="1800" dirty="0"/>
        </a:p>
      </dgm:t>
    </dgm:pt>
    <dgm:pt modelId="{B64D027E-EF65-4DDE-B646-00D12CEF938C}" type="parTrans" cxnId="{2E903F30-BDF5-49A6-8C2A-AC07F9B693EF}">
      <dgm:prSet/>
      <dgm:spPr/>
      <dgm:t>
        <a:bodyPr/>
        <a:lstStyle/>
        <a:p>
          <a:endParaRPr lang="ru-RU"/>
        </a:p>
      </dgm:t>
    </dgm:pt>
    <dgm:pt modelId="{7596B01E-1515-452C-9571-D93890FF357F}" type="sibTrans" cxnId="{2E903F30-BDF5-49A6-8C2A-AC07F9B693EF}">
      <dgm:prSet/>
      <dgm:spPr/>
      <dgm:t>
        <a:bodyPr/>
        <a:lstStyle/>
        <a:p>
          <a:endParaRPr lang="ru-RU"/>
        </a:p>
      </dgm:t>
    </dgm:pt>
    <dgm:pt modelId="{D99A9B06-F37A-493A-9B6F-279251522B17}">
      <dgm:prSet phldrT="[Текст]" custT="1"/>
      <dgm:spPr/>
      <dgm:t>
        <a:bodyPr/>
        <a:lstStyle/>
        <a:p>
          <a:r>
            <a:rPr lang="ru-RU" sz="1500" dirty="0" smtClean="0"/>
            <a:t>Министерство труда и социальной защиты</a:t>
          </a:r>
          <a:endParaRPr lang="ru-RU" sz="1500" dirty="0"/>
        </a:p>
      </dgm:t>
    </dgm:pt>
    <dgm:pt modelId="{F7303ECD-1438-46DA-870C-4FEC9B802CB7}" type="parTrans" cxnId="{2CE31FF2-435C-4721-BC82-42022C25637F}">
      <dgm:prSet/>
      <dgm:spPr/>
      <dgm:t>
        <a:bodyPr/>
        <a:lstStyle/>
        <a:p>
          <a:endParaRPr lang="ru-RU"/>
        </a:p>
      </dgm:t>
    </dgm:pt>
    <dgm:pt modelId="{62DBF715-0C8D-4FF6-8DE8-E0D2BA5BFD30}" type="sibTrans" cxnId="{2CE31FF2-435C-4721-BC82-42022C25637F}">
      <dgm:prSet/>
      <dgm:spPr/>
      <dgm:t>
        <a:bodyPr/>
        <a:lstStyle/>
        <a:p>
          <a:endParaRPr lang="ru-RU"/>
        </a:p>
      </dgm:t>
    </dgm:pt>
    <dgm:pt modelId="{3FDA263B-5123-4CB5-87FB-06E1FF53A693}">
      <dgm:prSet phldrT="[Текст]" custT="1"/>
      <dgm:spPr/>
      <dgm:t>
        <a:bodyPr/>
        <a:lstStyle/>
        <a:p>
          <a:r>
            <a:rPr lang="ru-RU" sz="1500" dirty="0" smtClean="0"/>
            <a:t>ОКРБ 014-2017 «Занятия»</a:t>
          </a:r>
          <a:endParaRPr lang="ru-RU" sz="1500" dirty="0"/>
        </a:p>
      </dgm:t>
    </dgm:pt>
    <dgm:pt modelId="{B7D9F97D-53B1-454E-BDBF-0FAF498894C6}" type="parTrans" cxnId="{FA4EAF38-0B49-44B5-BC0F-CDACE1B1B354}">
      <dgm:prSet/>
      <dgm:spPr/>
      <dgm:t>
        <a:bodyPr/>
        <a:lstStyle/>
        <a:p>
          <a:endParaRPr lang="ru-RU"/>
        </a:p>
      </dgm:t>
    </dgm:pt>
    <dgm:pt modelId="{2BCC7EF8-C94C-48FE-8356-601AA91095FA}" type="sibTrans" cxnId="{FA4EAF38-0B49-44B5-BC0F-CDACE1B1B354}">
      <dgm:prSet/>
      <dgm:spPr/>
      <dgm:t>
        <a:bodyPr/>
        <a:lstStyle/>
        <a:p>
          <a:endParaRPr lang="ru-RU"/>
        </a:p>
      </dgm:t>
    </dgm:pt>
    <dgm:pt modelId="{ACB3851D-5A1F-448E-A107-7AF56DDFE5F1}">
      <dgm:prSet phldrT="[Текст]" custT="1"/>
      <dgm:spPr/>
      <dgm:t>
        <a:bodyPr/>
        <a:lstStyle/>
        <a:p>
          <a:r>
            <a:rPr lang="ru-RU" sz="1500" dirty="0" smtClean="0"/>
            <a:t>Национальная рамка квалификаций</a:t>
          </a:r>
          <a:endParaRPr lang="ru-RU" sz="1500" dirty="0"/>
        </a:p>
      </dgm:t>
    </dgm:pt>
    <dgm:pt modelId="{758D68E2-67EB-413C-81BA-35F17924C559}" type="parTrans" cxnId="{397C0FD6-94D3-4FBD-B154-A852C7E7FF89}">
      <dgm:prSet/>
      <dgm:spPr/>
      <dgm:t>
        <a:bodyPr/>
        <a:lstStyle/>
        <a:p>
          <a:endParaRPr lang="ru-RU"/>
        </a:p>
      </dgm:t>
    </dgm:pt>
    <dgm:pt modelId="{8E35653C-DFDB-417C-9EB2-441F755F5E81}" type="sibTrans" cxnId="{397C0FD6-94D3-4FBD-B154-A852C7E7FF89}">
      <dgm:prSet/>
      <dgm:spPr/>
      <dgm:t>
        <a:bodyPr/>
        <a:lstStyle/>
        <a:p>
          <a:endParaRPr lang="ru-RU"/>
        </a:p>
      </dgm:t>
    </dgm:pt>
    <dgm:pt modelId="{64AD3A25-72C4-46FD-B6ED-49393B072009}">
      <dgm:prSet phldrT="[Текст]" custT="1"/>
      <dgm:spPr/>
      <dgm:t>
        <a:bodyPr/>
        <a:lstStyle/>
        <a:p>
          <a:r>
            <a:rPr lang="ru-RU" sz="1500" dirty="0" smtClean="0"/>
            <a:t>Секторальные советы квалификаций</a:t>
          </a:r>
          <a:endParaRPr lang="ru-RU" sz="1500" dirty="0"/>
        </a:p>
      </dgm:t>
    </dgm:pt>
    <dgm:pt modelId="{31962313-963D-41FE-9ED4-4E53FBC7506E}" type="parTrans" cxnId="{2221ABAF-86C7-4286-A319-A5F543B112D6}">
      <dgm:prSet/>
      <dgm:spPr/>
      <dgm:t>
        <a:bodyPr/>
        <a:lstStyle/>
        <a:p>
          <a:endParaRPr lang="ru-RU"/>
        </a:p>
      </dgm:t>
    </dgm:pt>
    <dgm:pt modelId="{02D35671-B387-4885-A111-741241D1C463}" type="sibTrans" cxnId="{2221ABAF-86C7-4286-A319-A5F543B112D6}">
      <dgm:prSet/>
      <dgm:spPr/>
      <dgm:t>
        <a:bodyPr/>
        <a:lstStyle/>
        <a:p>
          <a:endParaRPr lang="ru-RU"/>
        </a:p>
      </dgm:t>
    </dgm:pt>
    <dgm:pt modelId="{52B6EE55-0E5A-478D-AF88-BA0E99628296}">
      <dgm:prSet phldrT="[Текст]" custT="1"/>
      <dgm:spPr/>
      <dgm:t>
        <a:bodyPr/>
        <a:lstStyle/>
        <a:p>
          <a:r>
            <a:rPr lang="ru-RU" sz="1500" dirty="0" smtClean="0"/>
            <a:t>Профессиональные стандарты</a:t>
          </a:r>
          <a:endParaRPr lang="ru-RU" sz="1500" dirty="0"/>
        </a:p>
      </dgm:t>
    </dgm:pt>
    <dgm:pt modelId="{1FE7619A-AA7A-4D39-8184-99688D8E1A63}" type="parTrans" cxnId="{34D6CFDB-E649-44D9-A940-C216409AC0B3}">
      <dgm:prSet/>
      <dgm:spPr/>
      <dgm:t>
        <a:bodyPr/>
        <a:lstStyle/>
        <a:p>
          <a:endParaRPr lang="ru-RU"/>
        </a:p>
      </dgm:t>
    </dgm:pt>
    <dgm:pt modelId="{DB0564FC-E32E-476B-A35C-CD63112A8FF6}" type="sibTrans" cxnId="{34D6CFDB-E649-44D9-A940-C216409AC0B3}">
      <dgm:prSet/>
      <dgm:spPr/>
      <dgm:t>
        <a:bodyPr/>
        <a:lstStyle/>
        <a:p>
          <a:endParaRPr lang="ru-RU"/>
        </a:p>
      </dgm:t>
    </dgm:pt>
    <dgm:pt modelId="{5DDC87B6-11FB-4885-B765-55EFFD57B251}">
      <dgm:prSet custT="1"/>
      <dgm:spPr/>
      <dgm:t>
        <a:bodyPr/>
        <a:lstStyle/>
        <a:p>
          <a:r>
            <a:rPr lang="ru-RU" sz="1500" dirty="0" smtClean="0"/>
            <a:t>Министерство образования</a:t>
          </a:r>
          <a:endParaRPr lang="ru-RU" sz="1500" dirty="0"/>
        </a:p>
      </dgm:t>
    </dgm:pt>
    <dgm:pt modelId="{7885AFF8-7A28-482B-81DC-AE688F18A784}" type="parTrans" cxnId="{7F751F4E-B72F-4B59-958E-8870ED28B8F3}">
      <dgm:prSet/>
      <dgm:spPr/>
      <dgm:t>
        <a:bodyPr/>
        <a:lstStyle/>
        <a:p>
          <a:endParaRPr lang="ru-RU"/>
        </a:p>
      </dgm:t>
    </dgm:pt>
    <dgm:pt modelId="{DC988430-82BD-4254-9009-623B25AC11CE}" type="sibTrans" cxnId="{7F751F4E-B72F-4B59-958E-8870ED28B8F3}">
      <dgm:prSet/>
      <dgm:spPr/>
      <dgm:t>
        <a:bodyPr/>
        <a:lstStyle/>
        <a:p>
          <a:endParaRPr lang="ru-RU"/>
        </a:p>
      </dgm:t>
    </dgm:pt>
    <dgm:pt modelId="{2FE0109E-B8AA-49D8-BCDE-B85593C19872}">
      <dgm:prSet custT="1"/>
      <dgm:spPr/>
      <dgm:t>
        <a:bodyPr/>
        <a:lstStyle/>
        <a:p>
          <a:r>
            <a:rPr lang="ru-RU" sz="1500" dirty="0" smtClean="0"/>
            <a:t>Государственный орган, осуществляющий государственную политику в области оценки и сертификации квалификаций</a:t>
          </a:r>
          <a:endParaRPr lang="ru-RU" sz="1500" dirty="0"/>
        </a:p>
      </dgm:t>
    </dgm:pt>
    <dgm:pt modelId="{970A6507-0F10-4754-950B-D6AC2712D2F5}" type="parTrans" cxnId="{C7FF3C1F-2633-4BCC-B716-89D439C9817F}">
      <dgm:prSet/>
      <dgm:spPr/>
      <dgm:t>
        <a:bodyPr/>
        <a:lstStyle/>
        <a:p>
          <a:endParaRPr lang="ru-RU"/>
        </a:p>
      </dgm:t>
    </dgm:pt>
    <dgm:pt modelId="{71838EDE-0662-43A6-98FC-9E8BE65D13CF}" type="sibTrans" cxnId="{C7FF3C1F-2633-4BCC-B716-89D439C9817F}">
      <dgm:prSet/>
      <dgm:spPr/>
      <dgm:t>
        <a:bodyPr/>
        <a:lstStyle/>
        <a:p>
          <a:endParaRPr lang="ru-RU"/>
        </a:p>
      </dgm:t>
    </dgm:pt>
    <dgm:pt modelId="{A0DC9D5A-7E57-467D-A5FF-D78B0CE1E323}">
      <dgm:prSet custT="1"/>
      <dgm:spPr/>
      <dgm:t>
        <a:bodyPr/>
        <a:lstStyle/>
        <a:p>
          <a:r>
            <a:rPr lang="ru-RU" sz="1500" dirty="0" smtClean="0"/>
            <a:t>Секторальные советы квалификаций</a:t>
          </a:r>
          <a:endParaRPr lang="ru-RU" sz="1500" dirty="0"/>
        </a:p>
      </dgm:t>
    </dgm:pt>
    <dgm:pt modelId="{E7C4F295-D043-4703-B19E-D3513B760515}" type="parTrans" cxnId="{15E82D43-314E-4A4E-A30A-D2C5A417C576}">
      <dgm:prSet/>
      <dgm:spPr/>
      <dgm:t>
        <a:bodyPr/>
        <a:lstStyle/>
        <a:p>
          <a:endParaRPr lang="ru-RU"/>
        </a:p>
      </dgm:t>
    </dgm:pt>
    <dgm:pt modelId="{FCB529D6-E2BF-4905-B2AB-7B11175E7BE1}" type="sibTrans" cxnId="{15E82D43-314E-4A4E-A30A-D2C5A417C576}">
      <dgm:prSet/>
      <dgm:spPr/>
      <dgm:t>
        <a:bodyPr/>
        <a:lstStyle/>
        <a:p>
          <a:endParaRPr lang="ru-RU"/>
        </a:p>
      </dgm:t>
    </dgm:pt>
    <dgm:pt modelId="{E816E49A-32CE-4A3A-89A8-B7BC5D971F10}">
      <dgm:prSet custT="1"/>
      <dgm:spPr/>
      <dgm:t>
        <a:bodyPr/>
        <a:lstStyle/>
        <a:p>
          <a:r>
            <a:rPr lang="ru-RU" sz="1500" dirty="0" smtClean="0"/>
            <a:t>Новая редакция ОКРБ 011-2009 «Специальности и квалификации»</a:t>
          </a:r>
          <a:endParaRPr lang="ru-RU" sz="1500" dirty="0"/>
        </a:p>
      </dgm:t>
    </dgm:pt>
    <dgm:pt modelId="{3CC26E77-9E7C-4CD3-BB72-441908A09805}" type="parTrans" cxnId="{98D7B51C-F012-4CCB-8282-241B917CDE97}">
      <dgm:prSet/>
      <dgm:spPr/>
      <dgm:t>
        <a:bodyPr/>
        <a:lstStyle/>
        <a:p>
          <a:endParaRPr lang="ru-RU"/>
        </a:p>
      </dgm:t>
    </dgm:pt>
    <dgm:pt modelId="{29815E22-81BD-4264-A0A1-C5BA7BC8D580}" type="sibTrans" cxnId="{98D7B51C-F012-4CCB-8282-241B917CDE97}">
      <dgm:prSet/>
      <dgm:spPr/>
      <dgm:t>
        <a:bodyPr/>
        <a:lstStyle/>
        <a:p>
          <a:endParaRPr lang="ru-RU"/>
        </a:p>
      </dgm:t>
    </dgm:pt>
    <dgm:pt modelId="{49082FE6-6E45-4399-BFB3-5015E3D0AB7C}">
      <dgm:prSet custT="1"/>
      <dgm:spPr/>
      <dgm:t>
        <a:bodyPr/>
        <a:lstStyle/>
        <a:p>
          <a:r>
            <a:rPr lang="ru-RU" sz="1500" dirty="0" smtClean="0"/>
            <a:t>Образовательные стандарты</a:t>
          </a:r>
          <a:endParaRPr lang="ru-RU" sz="1500" dirty="0"/>
        </a:p>
      </dgm:t>
    </dgm:pt>
    <dgm:pt modelId="{D78FFCF3-FA4D-4C9C-9ACE-901FEF72BA67}" type="parTrans" cxnId="{EAD2FCD0-C772-4743-90CD-7D37605D65A3}">
      <dgm:prSet/>
      <dgm:spPr/>
      <dgm:t>
        <a:bodyPr/>
        <a:lstStyle/>
        <a:p>
          <a:endParaRPr lang="ru-RU"/>
        </a:p>
      </dgm:t>
    </dgm:pt>
    <dgm:pt modelId="{523696A0-9549-4983-B294-DD4914048864}" type="sibTrans" cxnId="{EAD2FCD0-C772-4743-90CD-7D37605D65A3}">
      <dgm:prSet/>
      <dgm:spPr/>
      <dgm:t>
        <a:bodyPr/>
        <a:lstStyle/>
        <a:p>
          <a:endParaRPr lang="ru-RU"/>
        </a:p>
      </dgm:t>
    </dgm:pt>
    <dgm:pt modelId="{E6AE43FA-A57B-45CB-B951-89355CE335E0}">
      <dgm:prSet custT="1"/>
      <dgm:spPr/>
      <dgm:t>
        <a:bodyPr/>
        <a:lstStyle/>
        <a:p>
          <a:r>
            <a:rPr lang="ru-RU" sz="1500" dirty="0" smtClean="0"/>
            <a:t>Центры  по оценке и сертификации квалификаций</a:t>
          </a:r>
          <a:endParaRPr lang="ru-RU" sz="1500" dirty="0"/>
        </a:p>
      </dgm:t>
    </dgm:pt>
    <dgm:pt modelId="{CAD677D4-9CC7-4BEC-ACA1-3A095B6D08B8}" type="parTrans" cxnId="{40DA7C4C-F2C3-4685-B857-9BC236311456}">
      <dgm:prSet/>
      <dgm:spPr/>
      <dgm:t>
        <a:bodyPr/>
        <a:lstStyle/>
        <a:p>
          <a:endParaRPr lang="ru-RU"/>
        </a:p>
      </dgm:t>
    </dgm:pt>
    <dgm:pt modelId="{40E618F1-5C79-4429-9A6F-96B8B17334E1}" type="sibTrans" cxnId="{40DA7C4C-F2C3-4685-B857-9BC236311456}">
      <dgm:prSet/>
      <dgm:spPr/>
      <dgm:t>
        <a:bodyPr/>
        <a:lstStyle/>
        <a:p>
          <a:endParaRPr lang="ru-RU"/>
        </a:p>
      </dgm:t>
    </dgm:pt>
    <dgm:pt modelId="{E298914B-32E3-4744-8BCF-BB300D7DA6AB}" type="pres">
      <dgm:prSet presAssocID="{0CCDA8A9-6473-4B61-A445-A5F41CAC42D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5893F59-B8E6-4DDB-990B-A6DC49021B61}" type="pres">
      <dgm:prSet presAssocID="{847608B3-692C-4D4B-8C69-77620DDA6D7C}" presName="hierRoot1" presStyleCnt="0"/>
      <dgm:spPr/>
    </dgm:pt>
    <dgm:pt modelId="{56CA277D-798D-4EE5-96D5-31BA02DC582C}" type="pres">
      <dgm:prSet presAssocID="{847608B3-692C-4D4B-8C69-77620DDA6D7C}" presName="composite" presStyleCnt="0"/>
      <dgm:spPr/>
    </dgm:pt>
    <dgm:pt modelId="{AD37D00D-4B4E-46BB-89E2-C159061ECAAC}" type="pres">
      <dgm:prSet presAssocID="{847608B3-692C-4D4B-8C69-77620DDA6D7C}" presName="background" presStyleLbl="node0" presStyleIdx="0" presStyleCnt="1"/>
      <dgm:spPr/>
    </dgm:pt>
    <dgm:pt modelId="{EC8509F9-17F6-40EA-B601-393BC46A2EC6}" type="pres">
      <dgm:prSet presAssocID="{847608B3-692C-4D4B-8C69-77620DDA6D7C}" presName="text" presStyleLbl="fgAcc0" presStyleIdx="0" presStyleCnt="1" custScaleX="818462" custScaleY="128091" custLinFactY="-6648" custLinFactNeighborX="-92445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E77649-3396-4C78-B6E0-35C570FA9083}" type="pres">
      <dgm:prSet presAssocID="{847608B3-692C-4D4B-8C69-77620DDA6D7C}" presName="hierChild2" presStyleCnt="0"/>
      <dgm:spPr/>
    </dgm:pt>
    <dgm:pt modelId="{0094A0D9-2C49-49B1-BDBD-97BC86E2EEF9}" type="pres">
      <dgm:prSet presAssocID="{F7303ECD-1438-46DA-870C-4FEC9B802CB7}" presName="Name10" presStyleLbl="parChTrans1D2" presStyleIdx="0" presStyleCnt="4"/>
      <dgm:spPr/>
    </dgm:pt>
    <dgm:pt modelId="{B16E9043-3B2B-4EF6-83D5-813650C7AF45}" type="pres">
      <dgm:prSet presAssocID="{D99A9B06-F37A-493A-9B6F-279251522B17}" presName="hierRoot2" presStyleCnt="0"/>
      <dgm:spPr/>
    </dgm:pt>
    <dgm:pt modelId="{5DED0816-A9A4-40E3-9772-18908199BFCE}" type="pres">
      <dgm:prSet presAssocID="{D99A9B06-F37A-493A-9B6F-279251522B17}" presName="composite2" presStyleCnt="0"/>
      <dgm:spPr/>
    </dgm:pt>
    <dgm:pt modelId="{4FC4535E-A62A-46BC-9FA1-D27F30C9FA17}" type="pres">
      <dgm:prSet presAssocID="{D99A9B06-F37A-493A-9B6F-279251522B17}" presName="background2" presStyleLbl="node2" presStyleIdx="0" presStyleCnt="4"/>
      <dgm:spPr/>
    </dgm:pt>
    <dgm:pt modelId="{8DF75215-DBA3-4DA0-B650-1132395AF2E3}" type="pres">
      <dgm:prSet presAssocID="{D99A9B06-F37A-493A-9B6F-279251522B17}" presName="text2" presStyleLbl="fgAcc2" presStyleIdx="0" presStyleCnt="4" custScaleX="170347" custScaleY="230065" custLinFactNeighborX="-6083" custLinFactNeighborY="-56978">
        <dgm:presLayoutVars>
          <dgm:chPref val="3"/>
        </dgm:presLayoutVars>
      </dgm:prSet>
      <dgm:spPr/>
    </dgm:pt>
    <dgm:pt modelId="{B9C3489E-A937-4E0A-8651-D5356BAD9A9E}" type="pres">
      <dgm:prSet presAssocID="{D99A9B06-F37A-493A-9B6F-279251522B17}" presName="hierChild3" presStyleCnt="0"/>
      <dgm:spPr/>
    </dgm:pt>
    <dgm:pt modelId="{B5E8C753-6624-4803-8271-3D0CE19CAA4C}" type="pres">
      <dgm:prSet presAssocID="{B7D9F97D-53B1-454E-BDBF-0FAF498894C6}" presName="Name17" presStyleLbl="parChTrans1D3" presStyleIdx="0" presStyleCnt="7"/>
      <dgm:spPr/>
    </dgm:pt>
    <dgm:pt modelId="{043292FD-28D5-46F2-8DC5-8F2BAB5F795A}" type="pres">
      <dgm:prSet presAssocID="{3FDA263B-5123-4CB5-87FB-06E1FF53A693}" presName="hierRoot3" presStyleCnt="0"/>
      <dgm:spPr/>
    </dgm:pt>
    <dgm:pt modelId="{3E07888F-757C-4981-84FC-581AA3EBE61A}" type="pres">
      <dgm:prSet presAssocID="{3FDA263B-5123-4CB5-87FB-06E1FF53A693}" presName="composite3" presStyleCnt="0"/>
      <dgm:spPr/>
    </dgm:pt>
    <dgm:pt modelId="{226517CE-266C-46B2-B157-EA1D2C699C9E}" type="pres">
      <dgm:prSet presAssocID="{3FDA263B-5123-4CB5-87FB-06E1FF53A693}" presName="background3" presStyleLbl="node3" presStyleIdx="0" presStyleCnt="7"/>
      <dgm:spPr/>
    </dgm:pt>
    <dgm:pt modelId="{766798B1-AD8B-4CFB-861F-D50A8EA1CC71}" type="pres">
      <dgm:prSet presAssocID="{3FDA263B-5123-4CB5-87FB-06E1FF53A693}" presName="text3" presStyleLbl="fgAcc3" presStyleIdx="0" presStyleCnt="7" custScaleX="110506" custScaleY="274106">
        <dgm:presLayoutVars>
          <dgm:chPref val="3"/>
        </dgm:presLayoutVars>
      </dgm:prSet>
      <dgm:spPr/>
    </dgm:pt>
    <dgm:pt modelId="{67F4BFEE-3400-4426-95DB-6B47B5501D0E}" type="pres">
      <dgm:prSet presAssocID="{3FDA263B-5123-4CB5-87FB-06E1FF53A693}" presName="hierChild4" presStyleCnt="0"/>
      <dgm:spPr/>
    </dgm:pt>
    <dgm:pt modelId="{01BD3FDE-518B-4398-8EA9-56942B46E4BA}" type="pres">
      <dgm:prSet presAssocID="{758D68E2-67EB-413C-81BA-35F17924C559}" presName="Name17" presStyleLbl="parChTrans1D3" presStyleIdx="1" presStyleCnt="7"/>
      <dgm:spPr/>
    </dgm:pt>
    <dgm:pt modelId="{0DD74A02-6F7C-46B2-9E5F-7D1AE371F196}" type="pres">
      <dgm:prSet presAssocID="{ACB3851D-5A1F-448E-A107-7AF56DDFE5F1}" presName="hierRoot3" presStyleCnt="0"/>
      <dgm:spPr/>
    </dgm:pt>
    <dgm:pt modelId="{8D778CFC-1F7A-44D7-AB38-8C28FE135233}" type="pres">
      <dgm:prSet presAssocID="{ACB3851D-5A1F-448E-A107-7AF56DDFE5F1}" presName="composite3" presStyleCnt="0"/>
      <dgm:spPr/>
    </dgm:pt>
    <dgm:pt modelId="{B4BC905D-A6AD-4B4D-BF92-AFA10E978821}" type="pres">
      <dgm:prSet presAssocID="{ACB3851D-5A1F-448E-A107-7AF56DDFE5F1}" presName="background3" presStyleLbl="node3" presStyleIdx="1" presStyleCnt="7"/>
      <dgm:spPr/>
    </dgm:pt>
    <dgm:pt modelId="{D3E1EA57-63C6-4E5A-98A8-75FE932296F5}" type="pres">
      <dgm:prSet presAssocID="{ACB3851D-5A1F-448E-A107-7AF56DDFE5F1}" presName="text3" presStyleLbl="fgAcc3" presStyleIdx="1" presStyleCnt="7" custScaleX="144509" custScaleY="268370">
        <dgm:presLayoutVars>
          <dgm:chPref val="3"/>
        </dgm:presLayoutVars>
      </dgm:prSet>
      <dgm:spPr/>
    </dgm:pt>
    <dgm:pt modelId="{E4D47B63-7FD4-44F2-B133-DB6F204F7B75}" type="pres">
      <dgm:prSet presAssocID="{ACB3851D-5A1F-448E-A107-7AF56DDFE5F1}" presName="hierChild4" presStyleCnt="0"/>
      <dgm:spPr/>
    </dgm:pt>
    <dgm:pt modelId="{F0E70D2F-C637-4626-97EF-2E472625A783}" type="pres">
      <dgm:prSet presAssocID="{31962313-963D-41FE-9ED4-4E53FBC7506E}" presName="Name10" presStyleLbl="parChTrans1D2" presStyleIdx="1" presStyleCnt="4"/>
      <dgm:spPr/>
    </dgm:pt>
    <dgm:pt modelId="{AF4A01DC-7B2B-498C-980D-13F4CA7DD18B}" type="pres">
      <dgm:prSet presAssocID="{64AD3A25-72C4-46FD-B6ED-49393B072009}" presName="hierRoot2" presStyleCnt="0"/>
      <dgm:spPr/>
    </dgm:pt>
    <dgm:pt modelId="{4D03C89B-1CD9-4780-BD7C-1C854A9C7F6A}" type="pres">
      <dgm:prSet presAssocID="{64AD3A25-72C4-46FD-B6ED-49393B072009}" presName="composite2" presStyleCnt="0"/>
      <dgm:spPr/>
    </dgm:pt>
    <dgm:pt modelId="{B7EAC27F-FF09-4982-A734-E8B605943FD2}" type="pres">
      <dgm:prSet presAssocID="{64AD3A25-72C4-46FD-B6ED-49393B072009}" presName="background2" presStyleLbl="node2" presStyleIdx="1" presStyleCnt="4"/>
      <dgm:spPr/>
    </dgm:pt>
    <dgm:pt modelId="{958BB0C6-AEB1-47B7-9552-3BB9735935EF}" type="pres">
      <dgm:prSet presAssocID="{64AD3A25-72C4-46FD-B6ED-49393B072009}" presName="text2" presStyleLbl="fgAcc2" presStyleIdx="1" presStyleCnt="4" custScaleX="215223" custScaleY="279525" custLinFactNeighborX="-43869" custLinFactNeighborY="-46063">
        <dgm:presLayoutVars>
          <dgm:chPref val="3"/>
        </dgm:presLayoutVars>
      </dgm:prSet>
      <dgm:spPr/>
    </dgm:pt>
    <dgm:pt modelId="{81DC31C0-56FC-4486-ACAB-ABA4F6BA7E24}" type="pres">
      <dgm:prSet presAssocID="{64AD3A25-72C4-46FD-B6ED-49393B072009}" presName="hierChild3" presStyleCnt="0"/>
      <dgm:spPr/>
    </dgm:pt>
    <dgm:pt modelId="{DB239E48-5743-4EC6-8303-F06CE843340F}" type="pres">
      <dgm:prSet presAssocID="{1FE7619A-AA7A-4D39-8184-99688D8E1A63}" presName="Name17" presStyleLbl="parChTrans1D3" presStyleIdx="2" presStyleCnt="7"/>
      <dgm:spPr/>
    </dgm:pt>
    <dgm:pt modelId="{7A8387D8-5385-42E9-A3D6-8A6AC326DE87}" type="pres">
      <dgm:prSet presAssocID="{52B6EE55-0E5A-478D-AF88-BA0E99628296}" presName="hierRoot3" presStyleCnt="0"/>
      <dgm:spPr/>
    </dgm:pt>
    <dgm:pt modelId="{B55EA25F-3375-4E79-94D7-B33455F92241}" type="pres">
      <dgm:prSet presAssocID="{52B6EE55-0E5A-478D-AF88-BA0E99628296}" presName="composite3" presStyleCnt="0"/>
      <dgm:spPr/>
    </dgm:pt>
    <dgm:pt modelId="{FA7D9FB2-DC27-41A5-B942-B74B5AC2210A}" type="pres">
      <dgm:prSet presAssocID="{52B6EE55-0E5A-478D-AF88-BA0E99628296}" presName="background3" presStyleLbl="node3" presStyleIdx="2" presStyleCnt="7"/>
      <dgm:spPr/>
    </dgm:pt>
    <dgm:pt modelId="{3437BDC5-22CE-49E1-9AB0-80AE844E4CAA}" type="pres">
      <dgm:prSet presAssocID="{52B6EE55-0E5A-478D-AF88-BA0E99628296}" presName="text3" presStyleLbl="fgAcc3" presStyleIdx="2" presStyleCnt="7" custScaleY="299832">
        <dgm:presLayoutVars>
          <dgm:chPref val="3"/>
        </dgm:presLayoutVars>
      </dgm:prSet>
      <dgm:spPr/>
    </dgm:pt>
    <dgm:pt modelId="{967A2566-9B10-41DC-836D-AA9BA81E6312}" type="pres">
      <dgm:prSet presAssocID="{52B6EE55-0E5A-478D-AF88-BA0E99628296}" presName="hierChild4" presStyleCnt="0"/>
      <dgm:spPr/>
    </dgm:pt>
    <dgm:pt modelId="{F1D70CE1-9629-49ED-BB13-84A84765DD7B}" type="pres">
      <dgm:prSet presAssocID="{E7C4F295-D043-4703-B19E-D3513B760515}" presName="Name17" presStyleLbl="parChTrans1D3" presStyleIdx="3" presStyleCnt="7"/>
      <dgm:spPr/>
    </dgm:pt>
    <dgm:pt modelId="{BC003696-0973-4C79-9358-20187EDD5355}" type="pres">
      <dgm:prSet presAssocID="{A0DC9D5A-7E57-467D-A5FF-D78B0CE1E323}" presName="hierRoot3" presStyleCnt="0"/>
      <dgm:spPr/>
    </dgm:pt>
    <dgm:pt modelId="{35052BE9-4405-4219-B454-C950D5DF0736}" type="pres">
      <dgm:prSet presAssocID="{A0DC9D5A-7E57-467D-A5FF-D78B0CE1E323}" presName="composite3" presStyleCnt="0"/>
      <dgm:spPr/>
    </dgm:pt>
    <dgm:pt modelId="{D0B431E2-7BAF-4023-B423-2850B8220517}" type="pres">
      <dgm:prSet presAssocID="{A0DC9D5A-7E57-467D-A5FF-D78B0CE1E323}" presName="background3" presStyleLbl="node3" presStyleIdx="3" presStyleCnt="7"/>
      <dgm:spPr/>
    </dgm:pt>
    <dgm:pt modelId="{C1C0E0F2-2F32-443E-8C03-E2DDB381F5FC}" type="pres">
      <dgm:prSet presAssocID="{A0DC9D5A-7E57-467D-A5FF-D78B0CE1E323}" presName="text3" presStyleLbl="fgAcc3" presStyleIdx="3" presStyleCnt="7" custScaleX="136536" custScaleY="240377">
        <dgm:presLayoutVars>
          <dgm:chPref val="3"/>
        </dgm:presLayoutVars>
      </dgm:prSet>
      <dgm:spPr/>
    </dgm:pt>
    <dgm:pt modelId="{0868AA2C-CABE-4E6F-B092-BC7627AC3840}" type="pres">
      <dgm:prSet presAssocID="{A0DC9D5A-7E57-467D-A5FF-D78B0CE1E323}" presName="hierChild4" presStyleCnt="0"/>
      <dgm:spPr/>
    </dgm:pt>
    <dgm:pt modelId="{C8A62146-60DB-4185-A4E8-8FEEE8F1C294}" type="pres">
      <dgm:prSet presAssocID="{7885AFF8-7A28-482B-81DC-AE688F18A784}" presName="Name10" presStyleLbl="parChTrans1D2" presStyleIdx="2" presStyleCnt="4"/>
      <dgm:spPr/>
    </dgm:pt>
    <dgm:pt modelId="{BE9FDC61-BBAC-4D73-B920-24D1D43F25BB}" type="pres">
      <dgm:prSet presAssocID="{5DDC87B6-11FB-4885-B765-55EFFD57B251}" presName="hierRoot2" presStyleCnt="0"/>
      <dgm:spPr/>
    </dgm:pt>
    <dgm:pt modelId="{A0C09F24-BA6C-47F8-A03F-5AA101E3B904}" type="pres">
      <dgm:prSet presAssocID="{5DDC87B6-11FB-4885-B765-55EFFD57B251}" presName="composite2" presStyleCnt="0"/>
      <dgm:spPr/>
    </dgm:pt>
    <dgm:pt modelId="{094577DA-E534-4FDB-9BDA-A8930BEA38E4}" type="pres">
      <dgm:prSet presAssocID="{5DDC87B6-11FB-4885-B765-55EFFD57B251}" presName="background2" presStyleLbl="node2" presStyleIdx="2" presStyleCnt="4"/>
      <dgm:spPr/>
    </dgm:pt>
    <dgm:pt modelId="{8B89591B-7A52-4B9C-B06D-B8A6FD664D43}" type="pres">
      <dgm:prSet presAssocID="{5DDC87B6-11FB-4885-B765-55EFFD57B251}" presName="text2" presStyleLbl="fgAcc2" presStyleIdx="2" presStyleCnt="4" custScaleX="243968" custScaleY="181474" custLinFactNeighborX="-27960" custLinFactNeighborY="-203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F1517A-A87E-4410-A75F-E73EB4643B54}" type="pres">
      <dgm:prSet presAssocID="{5DDC87B6-11FB-4885-B765-55EFFD57B251}" presName="hierChild3" presStyleCnt="0"/>
      <dgm:spPr/>
    </dgm:pt>
    <dgm:pt modelId="{111BC32B-D979-4FE0-B628-5FBB0C6251B7}" type="pres">
      <dgm:prSet presAssocID="{3CC26E77-9E7C-4CD3-BB72-441908A09805}" presName="Name17" presStyleLbl="parChTrans1D3" presStyleIdx="4" presStyleCnt="7"/>
      <dgm:spPr/>
    </dgm:pt>
    <dgm:pt modelId="{C44F202E-3C3D-44C7-98EF-6989DDEC0159}" type="pres">
      <dgm:prSet presAssocID="{E816E49A-32CE-4A3A-89A8-B7BC5D971F10}" presName="hierRoot3" presStyleCnt="0"/>
      <dgm:spPr/>
    </dgm:pt>
    <dgm:pt modelId="{707B78E5-ECC7-4A31-940B-C00FD7BD50C4}" type="pres">
      <dgm:prSet presAssocID="{E816E49A-32CE-4A3A-89A8-B7BC5D971F10}" presName="composite3" presStyleCnt="0"/>
      <dgm:spPr/>
    </dgm:pt>
    <dgm:pt modelId="{E89C4396-DF38-4131-86B3-A114D7217EE5}" type="pres">
      <dgm:prSet presAssocID="{E816E49A-32CE-4A3A-89A8-B7BC5D971F10}" presName="background3" presStyleLbl="node3" presStyleIdx="4" presStyleCnt="7"/>
      <dgm:spPr/>
    </dgm:pt>
    <dgm:pt modelId="{B84A1A6D-442B-49B2-B14B-100235A96B3C}" type="pres">
      <dgm:prSet presAssocID="{E816E49A-32CE-4A3A-89A8-B7BC5D971F10}" presName="text3" presStyleLbl="fgAcc3" presStyleIdx="4" presStyleCnt="7" custScaleX="152521" custScaleY="430405" custLinFactNeighborX="17088" custLinFactNeighborY="17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39EBB6-4AFD-40F3-9504-4AF39EFB4AA0}" type="pres">
      <dgm:prSet presAssocID="{E816E49A-32CE-4A3A-89A8-B7BC5D971F10}" presName="hierChild4" presStyleCnt="0"/>
      <dgm:spPr/>
    </dgm:pt>
    <dgm:pt modelId="{7AA3B810-E0A7-4A20-B4C5-349F78272522}" type="pres">
      <dgm:prSet presAssocID="{D78FFCF3-FA4D-4C9C-9ACE-901FEF72BA67}" presName="Name17" presStyleLbl="parChTrans1D3" presStyleIdx="5" presStyleCnt="7"/>
      <dgm:spPr/>
    </dgm:pt>
    <dgm:pt modelId="{4630B7C3-A778-4153-800A-B41CD7FEEE20}" type="pres">
      <dgm:prSet presAssocID="{49082FE6-6E45-4399-BFB3-5015E3D0AB7C}" presName="hierRoot3" presStyleCnt="0"/>
      <dgm:spPr/>
    </dgm:pt>
    <dgm:pt modelId="{9182B2B1-7574-4B38-8733-158D31200583}" type="pres">
      <dgm:prSet presAssocID="{49082FE6-6E45-4399-BFB3-5015E3D0AB7C}" presName="composite3" presStyleCnt="0"/>
      <dgm:spPr/>
    </dgm:pt>
    <dgm:pt modelId="{2B9CB5F2-52F4-47B2-B411-76CB6753B678}" type="pres">
      <dgm:prSet presAssocID="{49082FE6-6E45-4399-BFB3-5015E3D0AB7C}" presName="background3" presStyleLbl="node3" presStyleIdx="5" presStyleCnt="7"/>
      <dgm:spPr/>
    </dgm:pt>
    <dgm:pt modelId="{80891172-394B-4A3E-B25B-8E369DDFA1ED}" type="pres">
      <dgm:prSet presAssocID="{49082FE6-6E45-4399-BFB3-5015E3D0AB7C}" presName="text3" presStyleLbl="fgAcc3" presStyleIdx="5" presStyleCnt="7" custScaleX="100582" custScaleY="354230" custLinFactNeighborX="9991" custLinFactNeighborY="-148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B823B3-9F6B-4964-A74C-6331DA079205}" type="pres">
      <dgm:prSet presAssocID="{49082FE6-6E45-4399-BFB3-5015E3D0AB7C}" presName="hierChild4" presStyleCnt="0"/>
      <dgm:spPr/>
    </dgm:pt>
    <dgm:pt modelId="{DF2C0D65-9C65-46C4-A759-360198C7B594}" type="pres">
      <dgm:prSet presAssocID="{970A6507-0F10-4754-950B-D6AC2712D2F5}" presName="Name10" presStyleLbl="parChTrans1D2" presStyleIdx="3" presStyleCnt="4"/>
      <dgm:spPr/>
    </dgm:pt>
    <dgm:pt modelId="{F8705AC1-394F-4831-ABE1-99C6FC34DBB2}" type="pres">
      <dgm:prSet presAssocID="{2FE0109E-B8AA-49D8-BCDE-B85593C19872}" presName="hierRoot2" presStyleCnt="0"/>
      <dgm:spPr/>
    </dgm:pt>
    <dgm:pt modelId="{17457A6B-6462-4C63-A850-ECD706CFE72B}" type="pres">
      <dgm:prSet presAssocID="{2FE0109E-B8AA-49D8-BCDE-B85593C19872}" presName="composite2" presStyleCnt="0"/>
      <dgm:spPr/>
    </dgm:pt>
    <dgm:pt modelId="{0FE8A9B7-D957-4B8F-A9A7-B9B8BC94FCE9}" type="pres">
      <dgm:prSet presAssocID="{2FE0109E-B8AA-49D8-BCDE-B85593C19872}" presName="background2" presStyleLbl="node2" presStyleIdx="3" presStyleCnt="4"/>
      <dgm:spPr/>
    </dgm:pt>
    <dgm:pt modelId="{A7834607-736A-4700-AD23-C2288EF8BD78}" type="pres">
      <dgm:prSet presAssocID="{2FE0109E-B8AA-49D8-BCDE-B85593C19872}" presName="text2" presStyleLbl="fgAcc2" presStyleIdx="3" presStyleCnt="4" custScaleX="240039" custScaleY="437083" custLinFactNeighborX="9711" custLinFactNeighborY="-569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4FED7C-7B95-4EB0-A3A6-8159E1FEED1E}" type="pres">
      <dgm:prSet presAssocID="{2FE0109E-B8AA-49D8-BCDE-B85593C19872}" presName="hierChild3" presStyleCnt="0"/>
      <dgm:spPr/>
    </dgm:pt>
    <dgm:pt modelId="{978241C1-EE61-4997-ACF2-B0F37B04EF1F}" type="pres">
      <dgm:prSet presAssocID="{CAD677D4-9CC7-4BEC-ACA1-3A095B6D08B8}" presName="Name17" presStyleLbl="parChTrans1D3" presStyleIdx="6" presStyleCnt="7"/>
      <dgm:spPr/>
    </dgm:pt>
    <dgm:pt modelId="{EA0D5575-15C6-49E3-A9F1-3D725722570A}" type="pres">
      <dgm:prSet presAssocID="{E6AE43FA-A57B-45CB-B951-89355CE335E0}" presName="hierRoot3" presStyleCnt="0"/>
      <dgm:spPr/>
    </dgm:pt>
    <dgm:pt modelId="{0AC352EE-808D-48CD-9390-EAD5F3D977A5}" type="pres">
      <dgm:prSet presAssocID="{E6AE43FA-A57B-45CB-B951-89355CE335E0}" presName="composite3" presStyleCnt="0"/>
      <dgm:spPr/>
    </dgm:pt>
    <dgm:pt modelId="{6EE22668-8EAD-4297-9751-C0C2014C3218}" type="pres">
      <dgm:prSet presAssocID="{E6AE43FA-A57B-45CB-B951-89355CE335E0}" presName="background3" presStyleLbl="node3" presStyleIdx="6" presStyleCnt="7"/>
      <dgm:spPr/>
    </dgm:pt>
    <dgm:pt modelId="{FD6365BC-DB19-43E1-825A-0C48E1F70D29}" type="pres">
      <dgm:prSet presAssocID="{E6AE43FA-A57B-45CB-B951-89355CE335E0}" presName="text3" presStyleLbl="fgAcc3" presStyleIdx="6" presStyleCnt="7" custScaleX="200930" custScaleY="2983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80A019-290C-4D6C-AF92-76ECEC851EF6}" type="pres">
      <dgm:prSet presAssocID="{E6AE43FA-A57B-45CB-B951-89355CE335E0}" presName="hierChild4" presStyleCnt="0"/>
      <dgm:spPr/>
    </dgm:pt>
  </dgm:ptLst>
  <dgm:cxnLst>
    <dgm:cxn modelId="{601281AC-B63D-494E-8E6A-64444FC0AC42}" type="presOf" srcId="{970A6507-0F10-4754-950B-D6AC2712D2F5}" destId="{DF2C0D65-9C65-46C4-A759-360198C7B594}" srcOrd="0" destOrd="0" presId="urn:microsoft.com/office/officeart/2005/8/layout/hierarchy1"/>
    <dgm:cxn modelId="{34D6CFDB-E649-44D9-A940-C216409AC0B3}" srcId="{64AD3A25-72C4-46FD-B6ED-49393B072009}" destId="{52B6EE55-0E5A-478D-AF88-BA0E99628296}" srcOrd="0" destOrd="0" parTransId="{1FE7619A-AA7A-4D39-8184-99688D8E1A63}" sibTransId="{DB0564FC-E32E-476B-A35C-CD63112A8FF6}"/>
    <dgm:cxn modelId="{2BDD4E16-61DB-4103-A1B3-09BBFB2017D3}" type="presOf" srcId="{B7D9F97D-53B1-454E-BDBF-0FAF498894C6}" destId="{B5E8C753-6624-4803-8271-3D0CE19CAA4C}" srcOrd="0" destOrd="0" presId="urn:microsoft.com/office/officeart/2005/8/layout/hierarchy1"/>
    <dgm:cxn modelId="{8C2C3C7E-2B69-4256-A536-57499D5C75ED}" type="presOf" srcId="{758D68E2-67EB-413C-81BA-35F17924C559}" destId="{01BD3FDE-518B-4398-8EA9-56942B46E4BA}" srcOrd="0" destOrd="0" presId="urn:microsoft.com/office/officeart/2005/8/layout/hierarchy1"/>
    <dgm:cxn modelId="{5F6B4A53-4BEA-4395-AD55-CB89A5DA025C}" type="presOf" srcId="{E7C4F295-D043-4703-B19E-D3513B760515}" destId="{F1D70CE1-9629-49ED-BB13-84A84765DD7B}" srcOrd="0" destOrd="0" presId="urn:microsoft.com/office/officeart/2005/8/layout/hierarchy1"/>
    <dgm:cxn modelId="{FDCD553D-3C40-44AE-B823-BF41B28B0A2B}" type="presOf" srcId="{52B6EE55-0E5A-478D-AF88-BA0E99628296}" destId="{3437BDC5-22CE-49E1-9AB0-80AE844E4CAA}" srcOrd="0" destOrd="0" presId="urn:microsoft.com/office/officeart/2005/8/layout/hierarchy1"/>
    <dgm:cxn modelId="{004BED12-78FA-45A2-9C21-0BC85F83D351}" type="presOf" srcId="{CAD677D4-9CC7-4BEC-ACA1-3A095B6D08B8}" destId="{978241C1-EE61-4997-ACF2-B0F37B04EF1F}" srcOrd="0" destOrd="0" presId="urn:microsoft.com/office/officeart/2005/8/layout/hierarchy1"/>
    <dgm:cxn modelId="{2221ABAF-86C7-4286-A319-A5F543B112D6}" srcId="{847608B3-692C-4D4B-8C69-77620DDA6D7C}" destId="{64AD3A25-72C4-46FD-B6ED-49393B072009}" srcOrd="1" destOrd="0" parTransId="{31962313-963D-41FE-9ED4-4E53FBC7506E}" sibTransId="{02D35671-B387-4885-A111-741241D1C463}"/>
    <dgm:cxn modelId="{2CE31FF2-435C-4721-BC82-42022C25637F}" srcId="{847608B3-692C-4D4B-8C69-77620DDA6D7C}" destId="{D99A9B06-F37A-493A-9B6F-279251522B17}" srcOrd="0" destOrd="0" parTransId="{F7303ECD-1438-46DA-870C-4FEC9B802CB7}" sibTransId="{62DBF715-0C8D-4FF6-8DE8-E0D2BA5BFD30}"/>
    <dgm:cxn modelId="{ED138657-8A4B-46B4-91F6-A40B49175A34}" type="presOf" srcId="{31962313-963D-41FE-9ED4-4E53FBC7506E}" destId="{F0E70D2F-C637-4626-97EF-2E472625A783}" srcOrd="0" destOrd="0" presId="urn:microsoft.com/office/officeart/2005/8/layout/hierarchy1"/>
    <dgm:cxn modelId="{FA4EAF38-0B49-44B5-BC0F-CDACE1B1B354}" srcId="{D99A9B06-F37A-493A-9B6F-279251522B17}" destId="{3FDA263B-5123-4CB5-87FB-06E1FF53A693}" srcOrd="0" destOrd="0" parTransId="{B7D9F97D-53B1-454E-BDBF-0FAF498894C6}" sibTransId="{2BCC7EF8-C94C-48FE-8356-601AA91095FA}"/>
    <dgm:cxn modelId="{98D7B51C-F012-4CCB-8282-241B917CDE97}" srcId="{5DDC87B6-11FB-4885-B765-55EFFD57B251}" destId="{E816E49A-32CE-4A3A-89A8-B7BC5D971F10}" srcOrd="0" destOrd="0" parTransId="{3CC26E77-9E7C-4CD3-BB72-441908A09805}" sibTransId="{29815E22-81BD-4264-A0A1-C5BA7BC8D580}"/>
    <dgm:cxn modelId="{397C0FD6-94D3-4FBD-B154-A852C7E7FF89}" srcId="{D99A9B06-F37A-493A-9B6F-279251522B17}" destId="{ACB3851D-5A1F-448E-A107-7AF56DDFE5F1}" srcOrd="1" destOrd="0" parTransId="{758D68E2-67EB-413C-81BA-35F17924C559}" sibTransId="{8E35653C-DFDB-417C-9EB2-441F755F5E81}"/>
    <dgm:cxn modelId="{40DA7C4C-F2C3-4685-B857-9BC236311456}" srcId="{2FE0109E-B8AA-49D8-BCDE-B85593C19872}" destId="{E6AE43FA-A57B-45CB-B951-89355CE335E0}" srcOrd="0" destOrd="0" parTransId="{CAD677D4-9CC7-4BEC-ACA1-3A095B6D08B8}" sibTransId="{40E618F1-5C79-4429-9A6F-96B8B17334E1}"/>
    <dgm:cxn modelId="{802D26AE-0073-41BD-BA94-61E72F41B7C2}" type="presOf" srcId="{0CCDA8A9-6473-4B61-A445-A5F41CAC42D3}" destId="{E298914B-32E3-4744-8BCF-BB300D7DA6AB}" srcOrd="0" destOrd="0" presId="urn:microsoft.com/office/officeart/2005/8/layout/hierarchy1"/>
    <dgm:cxn modelId="{8BAA84AD-BB86-454D-95B6-94E03B25F0F2}" type="presOf" srcId="{F7303ECD-1438-46DA-870C-4FEC9B802CB7}" destId="{0094A0D9-2C49-49B1-BDBD-97BC86E2EEF9}" srcOrd="0" destOrd="0" presId="urn:microsoft.com/office/officeart/2005/8/layout/hierarchy1"/>
    <dgm:cxn modelId="{8A029049-F344-43D0-A834-242FCE01E44F}" type="presOf" srcId="{3FDA263B-5123-4CB5-87FB-06E1FF53A693}" destId="{766798B1-AD8B-4CFB-861F-D50A8EA1CC71}" srcOrd="0" destOrd="0" presId="urn:microsoft.com/office/officeart/2005/8/layout/hierarchy1"/>
    <dgm:cxn modelId="{A089772D-770B-4BB9-8F8D-9442F9213886}" type="presOf" srcId="{1FE7619A-AA7A-4D39-8184-99688D8E1A63}" destId="{DB239E48-5743-4EC6-8303-F06CE843340F}" srcOrd="0" destOrd="0" presId="urn:microsoft.com/office/officeart/2005/8/layout/hierarchy1"/>
    <dgm:cxn modelId="{F47D402E-7861-4F01-8A37-BBD13728E371}" type="presOf" srcId="{64AD3A25-72C4-46FD-B6ED-49393B072009}" destId="{958BB0C6-AEB1-47B7-9552-3BB9735935EF}" srcOrd="0" destOrd="0" presId="urn:microsoft.com/office/officeart/2005/8/layout/hierarchy1"/>
    <dgm:cxn modelId="{5AA95038-8804-482D-B51A-A55E2E640C0A}" type="presOf" srcId="{D99A9B06-F37A-493A-9B6F-279251522B17}" destId="{8DF75215-DBA3-4DA0-B650-1132395AF2E3}" srcOrd="0" destOrd="0" presId="urn:microsoft.com/office/officeart/2005/8/layout/hierarchy1"/>
    <dgm:cxn modelId="{CFD6D44A-D136-4C26-8A85-507FA28F6B54}" type="presOf" srcId="{E816E49A-32CE-4A3A-89A8-B7BC5D971F10}" destId="{B84A1A6D-442B-49B2-B14B-100235A96B3C}" srcOrd="0" destOrd="0" presId="urn:microsoft.com/office/officeart/2005/8/layout/hierarchy1"/>
    <dgm:cxn modelId="{86076738-F484-4231-BA48-AADB91F5CB44}" type="presOf" srcId="{A0DC9D5A-7E57-467D-A5FF-D78B0CE1E323}" destId="{C1C0E0F2-2F32-443E-8C03-E2DDB381F5FC}" srcOrd="0" destOrd="0" presId="urn:microsoft.com/office/officeart/2005/8/layout/hierarchy1"/>
    <dgm:cxn modelId="{C7FF3C1F-2633-4BCC-B716-89D439C9817F}" srcId="{847608B3-692C-4D4B-8C69-77620DDA6D7C}" destId="{2FE0109E-B8AA-49D8-BCDE-B85593C19872}" srcOrd="3" destOrd="0" parTransId="{970A6507-0F10-4754-950B-D6AC2712D2F5}" sibTransId="{71838EDE-0662-43A6-98FC-9E8BE65D13CF}"/>
    <dgm:cxn modelId="{0B6E52A9-B69B-42E3-BF9F-D1EA240315D8}" type="presOf" srcId="{ACB3851D-5A1F-448E-A107-7AF56DDFE5F1}" destId="{D3E1EA57-63C6-4E5A-98A8-75FE932296F5}" srcOrd="0" destOrd="0" presId="urn:microsoft.com/office/officeart/2005/8/layout/hierarchy1"/>
    <dgm:cxn modelId="{7F751F4E-B72F-4B59-958E-8870ED28B8F3}" srcId="{847608B3-692C-4D4B-8C69-77620DDA6D7C}" destId="{5DDC87B6-11FB-4885-B765-55EFFD57B251}" srcOrd="2" destOrd="0" parTransId="{7885AFF8-7A28-482B-81DC-AE688F18A784}" sibTransId="{DC988430-82BD-4254-9009-623B25AC11CE}"/>
    <dgm:cxn modelId="{2E903F30-BDF5-49A6-8C2A-AC07F9B693EF}" srcId="{0CCDA8A9-6473-4B61-A445-A5F41CAC42D3}" destId="{847608B3-692C-4D4B-8C69-77620DDA6D7C}" srcOrd="0" destOrd="0" parTransId="{B64D027E-EF65-4DDE-B646-00D12CEF938C}" sibTransId="{7596B01E-1515-452C-9571-D93890FF357F}"/>
    <dgm:cxn modelId="{2CAA8C3E-EB61-434D-B40C-8BC9DD3E8DEB}" type="presOf" srcId="{2FE0109E-B8AA-49D8-BCDE-B85593C19872}" destId="{A7834607-736A-4700-AD23-C2288EF8BD78}" srcOrd="0" destOrd="0" presId="urn:microsoft.com/office/officeart/2005/8/layout/hierarchy1"/>
    <dgm:cxn modelId="{21A36DF1-BD43-44C6-978B-1AAACEC10052}" type="presOf" srcId="{D78FFCF3-FA4D-4C9C-9ACE-901FEF72BA67}" destId="{7AA3B810-E0A7-4A20-B4C5-349F78272522}" srcOrd="0" destOrd="0" presId="urn:microsoft.com/office/officeart/2005/8/layout/hierarchy1"/>
    <dgm:cxn modelId="{469E3BC2-E89F-4515-816C-B1F4E6937381}" type="presOf" srcId="{49082FE6-6E45-4399-BFB3-5015E3D0AB7C}" destId="{80891172-394B-4A3E-B25B-8E369DDFA1ED}" srcOrd="0" destOrd="0" presId="urn:microsoft.com/office/officeart/2005/8/layout/hierarchy1"/>
    <dgm:cxn modelId="{0791E0A6-E144-444E-AB22-1C90286AB6CD}" type="presOf" srcId="{7885AFF8-7A28-482B-81DC-AE688F18A784}" destId="{C8A62146-60DB-4185-A4E8-8FEEE8F1C294}" srcOrd="0" destOrd="0" presId="urn:microsoft.com/office/officeart/2005/8/layout/hierarchy1"/>
    <dgm:cxn modelId="{15E82D43-314E-4A4E-A30A-D2C5A417C576}" srcId="{64AD3A25-72C4-46FD-B6ED-49393B072009}" destId="{A0DC9D5A-7E57-467D-A5FF-D78B0CE1E323}" srcOrd="1" destOrd="0" parTransId="{E7C4F295-D043-4703-B19E-D3513B760515}" sibTransId="{FCB529D6-E2BF-4905-B2AB-7B11175E7BE1}"/>
    <dgm:cxn modelId="{C4F552C1-F983-4F4A-9AB3-B9B7F03DE90C}" type="presOf" srcId="{E6AE43FA-A57B-45CB-B951-89355CE335E0}" destId="{FD6365BC-DB19-43E1-825A-0C48E1F70D29}" srcOrd="0" destOrd="0" presId="urn:microsoft.com/office/officeart/2005/8/layout/hierarchy1"/>
    <dgm:cxn modelId="{45C2FE37-3C14-4C0C-830D-CF59D95C4CA9}" type="presOf" srcId="{3CC26E77-9E7C-4CD3-BB72-441908A09805}" destId="{111BC32B-D979-4FE0-B628-5FBB0C6251B7}" srcOrd="0" destOrd="0" presId="urn:microsoft.com/office/officeart/2005/8/layout/hierarchy1"/>
    <dgm:cxn modelId="{E8555C98-F97D-42D6-BC7D-181F0DE315EA}" type="presOf" srcId="{5DDC87B6-11FB-4885-B765-55EFFD57B251}" destId="{8B89591B-7A52-4B9C-B06D-B8A6FD664D43}" srcOrd="0" destOrd="0" presId="urn:microsoft.com/office/officeart/2005/8/layout/hierarchy1"/>
    <dgm:cxn modelId="{EAD2FCD0-C772-4743-90CD-7D37605D65A3}" srcId="{5DDC87B6-11FB-4885-B765-55EFFD57B251}" destId="{49082FE6-6E45-4399-BFB3-5015E3D0AB7C}" srcOrd="1" destOrd="0" parTransId="{D78FFCF3-FA4D-4C9C-9ACE-901FEF72BA67}" sibTransId="{523696A0-9549-4983-B294-DD4914048864}"/>
    <dgm:cxn modelId="{4BADF6F6-EFF7-4000-9727-C706FA654678}" type="presOf" srcId="{847608B3-692C-4D4B-8C69-77620DDA6D7C}" destId="{EC8509F9-17F6-40EA-B601-393BC46A2EC6}" srcOrd="0" destOrd="0" presId="urn:microsoft.com/office/officeart/2005/8/layout/hierarchy1"/>
    <dgm:cxn modelId="{FD0ADBE6-6744-4894-B17A-35DD2D0AB206}" type="presParOf" srcId="{E298914B-32E3-4744-8BCF-BB300D7DA6AB}" destId="{25893F59-B8E6-4DDB-990B-A6DC49021B61}" srcOrd="0" destOrd="0" presId="urn:microsoft.com/office/officeart/2005/8/layout/hierarchy1"/>
    <dgm:cxn modelId="{EA52087E-B5D9-41F5-8AA5-ACA931F41CCA}" type="presParOf" srcId="{25893F59-B8E6-4DDB-990B-A6DC49021B61}" destId="{56CA277D-798D-4EE5-96D5-31BA02DC582C}" srcOrd="0" destOrd="0" presId="urn:microsoft.com/office/officeart/2005/8/layout/hierarchy1"/>
    <dgm:cxn modelId="{C6F87B04-8446-4AA2-B9E1-31EF7EDA1044}" type="presParOf" srcId="{56CA277D-798D-4EE5-96D5-31BA02DC582C}" destId="{AD37D00D-4B4E-46BB-89E2-C159061ECAAC}" srcOrd="0" destOrd="0" presId="urn:microsoft.com/office/officeart/2005/8/layout/hierarchy1"/>
    <dgm:cxn modelId="{4920903C-4561-40BE-AC4C-72D8DAAA0D7C}" type="presParOf" srcId="{56CA277D-798D-4EE5-96D5-31BA02DC582C}" destId="{EC8509F9-17F6-40EA-B601-393BC46A2EC6}" srcOrd="1" destOrd="0" presId="urn:microsoft.com/office/officeart/2005/8/layout/hierarchy1"/>
    <dgm:cxn modelId="{50C521EE-F2C4-40A9-9A2B-01E7C816DEFD}" type="presParOf" srcId="{25893F59-B8E6-4DDB-990B-A6DC49021B61}" destId="{1FE77649-3396-4C78-B6E0-35C570FA9083}" srcOrd="1" destOrd="0" presId="urn:microsoft.com/office/officeart/2005/8/layout/hierarchy1"/>
    <dgm:cxn modelId="{73BB237F-11A6-4314-AA98-7EABA69CE17E}" type="presParOf" srcId="{1FE77649-3396-4C78-B6E0-35C570FA9083}" destId="{0094A0D9-2C49-49B1-BDBD-97BC86E2EEF9}" srcOrd="0" destOrd="0" presId="urn:microsoft.com/office/officeart/2005/8/layout/hierarchy1"/>
    <dgm:cxn modelId="{09CD465F-DE75-4021-B0B2-8948EA936EF2}" type="presParOf" srcId="{1FE77649-3396-4C78-B6E0-35C570FA9083}" destId="{B16E9043-3B2B-4EF6-83D5-813650C7AF45}" srcOrd="1" destOrd="0" presId="urn:microsoft.com/office/officeart/2005/8/layout/hierarchy1"/>
    <dgm:cxn modelId="{11914932-686A-4FCE-9176-4DF4F6B5D244}" type="presParOf" srcId="{B16E9043-3B2B-4EF6-83D5-813650C7AF45}" destId="{5DED0816-A9A4-40E3-9772-18908199BFCE}" srcOrd="0" destOrd="0" presId="urn:microsoft.com/office/officeart/2005/8/layout/hierarchy1"/>
    <dgm:cxn modelId="{5717BB3B-EA96-43E3-95B5-588E5B18EF8E}" type="presParOf" srcId="{5DED0816-A9A4-40E3-9772-18908199BFCE}" destId="{4FC4535E-A62A-46BC-9FA1-D27F30C9FA17}" srcOrd="0" destOrd="0" presId="urn:microsoft.com/office/officeart/2005/8/layout/hierarchy1"/>
    <dgm:cxn modelId="{332C1A1B-A2CA-428A-ABF1-A1D37BBC7FA7}" type="presParOf" srcId="{5DED0816-A9A4-40E3-9772-18908199BFCE}" destId="{8DF75215-DBA3-4DA0-B650-1132395AF2E3}" srcOrd="1" destOrd="0" presId="urn:microsoft.com/office/officeart/2005/8/layout/hierarchy1"/>
    <dgm:cxn modelId="{FB4EFD0A-28C5-421C-B619-002A8B915F1F}" type="presParOf" srcId="{B16E9043-3B2B-4EF6-83D5-813650C7AF45}" destId="{B9C3489E-A937-4E0A-8651-D5356BAD9A9E}" srcOrd="1" destOrd="0" presId="urn:microsoft.com/office/officeart/2005/8/layout/hierarchy1"/>
    <dgm:cxn modelId="{5E71D770-164E-4D05-ADA2-1F553203C776}" type="presParOf" srcId="{B9C3489E-A937-4E0A-8651-D5356BAD9A9E}" destId="{B5E8C753-6624-4803-8271-3D0CE19CAA4C}" srcOrd="0" destOrd="0" presId="urn:microsoft.com/office/officeart/2005/8/layout/hierarchy1"/>
    <dgm:cxn modelId="{C2CA9A67-355D-41CF-BF2B-598FEBB4D604}" type="presParOf" srcId="{B9C3489E-A937-4E0A-8651-D5356BAD9A9E}" destId="{043292FD-28D5-46F2-8DC5-8F2BAB5F795A}" srcOrd="1" destOrd="0" presId="urn:microsoft.com/office/officeart/2005/8/layout/hierarchy1"/>
    <dgm:cxn modelId="{FE24A0E5-82B1-4433-8B03-4B930B731A87}" type="presParOf" srcId="{043292FD-28D5-46F2-8DC5-8F2BAB5F795A}" destId="{3E07888F-757C-4981-84FC-581AA3EBE61A}" srcOrd="0" destOrd="0" presId="urn:microsoft.com/office/officeart/2005/8/layout/hierarchy1"/>
    <dgm:cxn modelId="{D92B4C23-B4A9-4340-943A-A2732A0FD9D9}" type="presParOf" srcId="{3E07888F-757C-4981-84FC-581AA3EBE61A}" destId="{226517CE-266C-46B2-B157-EA1D2C699C9E}" srcOrd="0" destOrd="0" presId="urn:microsoft.com/office/officeart/2005/8/layout/hierarchy1"/>
    <dgm:cxn modelId="{BC571F27-1975-4D72-9C6F-2495532EF1F2}" type="presParOf" srcId="{3E07888F-757C-4981-84FC-581AA3EBE61A}" destId="{766798B1-AD8B-4CFB-861F-D50A8EA1CC71}" srcOrd="1" destOrd="0" presId="urn:microsoft.com/office/officeart/2005/8/layout/hierarchy1"/>
    <dgm:cxn modelId="{E6EE775E-00D1-49B8-AA31-B1F591B3BCDB}" type="presParOf" srcId="{043292FD-28D5-46F2-8DC5-8F2BAB5F795A}" destId="{67F4BFEE-3400-4426-95DB-6B47B5501D0E}" srcOrd="1" destOrd="0" presId="urn:microsoft.com/office/officeart/2005/8/layout/hierarchy1"/>
    <dgm:cxn modelId="{9E8F1491-BDA4-4913-A51A-7D96B7BBECDB}" type="presParOf" srcId="{B9C3489E-A937-4E0A-8651-D5356BAD9A9E}" destId="{01BD3FDE-518B-4398-8EA9-56942B46E4BA}" srcOrd="2" destOrd="0" presId="urn:microsoft.com/office/officeart/2005/8/layout/hierarchy1"/>
    <dgm:cxn modelId="{646824A1-71CC-4055-BAD8-54BA82CED369}" type="presParOf" srcId="{B9C3489E-A937-4E0A-8651-D5356BAD9A9E}" destId="{0DD74A02-6F7C-46B2-9E5F-7D1AE371F196}" srcOrd="3" destOrd="0" presId="urn:microsoft.com/office/officeart/2005/8/layout/hierarchy1"/>
    <dgm:cxn modelId="{79BBC918-502A-4A7F-9798-3BF3E0C6DCB5}" type="presParOf" srcId="{0DD74A02-6F7C-46B2-9E5F-7D1AE371F196}" destId="{8D778CFC-1F7A-44D7-AB38-8C28FE135233}" srcOrd="0" destOrd="0" presId="urn:microsoft.com/office/officeart/2005/8/layout/hierarchy1"/>
    <dgm:cxn modelId="{D1B646A5-9E79-4F5F-8276-5DF406422ED8}" type="presParOf" srcId="{8D778CFC-1F7A-44D7-AB38-8C28FE135233}" destId="{B4BC905D-A6AD-4B4D-BF92-AFA10E978821}" srcOrd="0" destOrd="0" presId="urn:microsoft.com/office/officeart/2005/8/layout/hierarchy1"/>
    <dgm:cxn modelId="{931F08AF-A7F9-4A5F-9D77-A5E7B14097F5}" type="presParOf" srcId="{8D778CFC-1F7A-44D7-AB38-8C28FE135233}" destId="{D3E1EA57-63C6-4E5A-98A8-75FE932296F5}" srcOrd="1" destOrd="0" presId="urn:microsoft.com/office/officeart/2005/8/layout/hierarchy1"/>
    <dgm:cxn modelId="{15DB439A-4BED-40E9-9595-4AE909B14521}" type="presParOf" srcId="{0DD74A02-6F7C-46B2-9E5F-7D1AE371F196}" destId="{E4D47B63-7FD4-44F2-B133-DB6F204F7B75}" srcOrd="1" destOrd="0" presId="urn:microsoft.com/office/officeart/2005/8/layout/hierarchy1"/>
    <dgm:cxn modelId="{D54F4683-1C62-442E-B027-3AC8C08919FB}" type="presParOf" srcId="{1FE77649-3396-4C78-B6E0-35C570FA9083}" destId="{F0E70D2F-C637-4626-97EF-2E472625A783}" srcOrd="2" destOrd="0" presId="urn:microsoft.com/office/officeart/2005/8/layout/hierarchy1"/>
    <dgm:cxn modelId="{4CCECC17-6025-49A9-BE45-E2CA4EA0A6A5}" type="presParOf" srcId="{1FE77649-3396-4C78-B6E0-35C570FA9083}" destId="{AF4A01DC-7B2B-498C-980D-13F4CA7DD18B}" srcOrd="3" destOrd="0" presId="urn:microsoft.com/office/officeart/2005/8/layout/hierarchy1"/>
    <dgm:cxn modelId="{AED90877-7376-4C3C-ABC2-1BAEDAEC7F32}" type="presParOf" srcId="{AF4A01DC-7B2B-498C-980D-13F4CA7DD18B}" destId="{4D03C89B-1CD9-4780-BD7C-1C854A9C7F6A}" srcOrd="0" destOrd="0" presId="urn:microsoft.com/office/officeart/2005/8/layout/hierarchy1"/>
    <dgm:cxn modelId="{9E703FA2-4417-4767-B976-0997D59C68B1}" type="presParOf" srcId="{4D03C89B-1CD9-4780-BD7C-1C854A9C7F6A}" destId="{B7EAC27F-FF09-4982-A734-E8B605943FD2}" srcOrd="0" destOrd="0" presId="urn:microsoft.com/office/officeart/2005/8/layout/hierarchy1"/>
    <dgm:cxn modelId="{6D51F5FB-08E2-414E-A4BF-2457B1CC2294}" type="presParOf" srcId="{4D03C89B-1CD9-4780-BD7C-1C854A9C7F6A}" destId="{958BB0C6-AEB1-47B7-9552-3BB9735935EF}" srcOrd="1" destOrd="0" presId="urn:microsoft.com/office/officeart/2005/8/layout/hierarchy1"/>
    <dgm:cxn modelId="{0DB34AB0-922C-4B8E-B182-0DCC3FCC17F5}" type="presParOf" srcId="{AF4A01DC-7B2B-498C-980D-13F4CA7DD18B}" destId="{81DC31C0-56FC-4486-ACAB-ABA4F6BA7E24}" srcOrd="1" destOrd="0" presId="urn:microsoft.com/office/officeart/2005/8/layout/hierarchy1"/>
    <dgm:cxn modelId="{1F479F8B-D52D-4C7F-B38E-4B927B0D52D9}" type="presParOf" srcId="{81DC31C0-56FC-4486-ACAB-ABA4F6BA7E24}" destId="{DB239E48-5743-4EC6-8303-F06CE843340F}" srcOrd="0" destOrd="0" presId="urn:microsoft.com/office/officeart/2005/8/layout/hierarchy1"/>
    <dgm:cxn modelId="{35FC8E4E-ED20-4AF1-8CAC-DEA6F65CFBE5}" type="presParOf" srcId="{81DC31C0-56FC-4486-ACAB-ABA4F6BA7E24}" destId="{7A8387D8-5385-42E9-A3D6-8A6AC326DE87}" srcOrd="1" destOrd="0" presId="urn:microsoft.com/office/officeart/2005/8/layout/hierarchy1"/>
    <dgm:cxn modelId="{04DABE94-EF33-450B-9915-F42DF7426F03}" type="presParOf" srcId="{7A8387D8-5385-42E9-A3D6-8A6AC326DE87}" destId="{B55EA25F-3375-4E79-94D7-B33455F92241}" srcOrd="0" destOrd="0" presId="urn:microsoft.com/office/officeart/2005/8/layout/hierarchy1"/>
    <dgm:cxn modelId="{A0F12085-D83D-425B-924F-C798B724377A}" type="presParOf" srcId="{B55EA25F-3375-4E79-94D7-B33455F92241}" destId="{FA7D9FB2-DC27-41A5-B942-B74B5AC2210A}" srcOrd="0" destOrd="0" presId="urn:microsoft.com/office/officeart/2005/8/layout/hierarchy1"/>
    <dgm:cxn modelId="{DFA48471-7A43-4633-BCFD-98F1555F60E9}" type="presParOf" srcId="{B55EA25F-3375-4E79-94D7-B33455F92241}" destId="{3437BDC5-22CE-49E1-9AB0-80AE844E4CAA}" srcOrd="1" destOrd="0" presId="urn:microsoft.com/office/officeart/2005/8/layout/hierarchy1"/>
    <dgm:cxn modelId="{38200AC7-E25B-4B8A-81BB-53FBB2A0D315}" type="presParOf" srcId="{7A8387D8-5385-42E9-A3D6-8A6AC326DE87}" destId="{967A2566-9B10-41DC-836D-AA9BA81E6312}" srcOrd="1" destOrd="0" presId="urn:microsoft.com/office/officeart/2005/8/layout/hierarchy1"/>
    <dgm:cxn modelId="{BE5010F3-EA10-484B-871F-97D2963C218B}" type="presParOf" srcId="{81DC31C0-56FC-4486-ACAB-ABA4F6BA7E24}" destId="{F1D70CE1-9629-49ED-BB13-84A84765DD7B}" srcOrd="2" destOrd="0" presId="urn:microsoft.com/office/officeart/2005/8/layout/hierarchy1"/>
    <dgm:cxn modelId="{9055D1BC-5AA1-4E46-B2F7-EB27EFDBFCAE}" type="presParOf" srcId="{81DC31C0-56FC-4486-ACAB-ABA4F6BA7E24}" destId="{BC003696-0973-4C79-9358-20187EDD5355}" srcOrd="3" destOrd="0" presId="urn:microsoft.com/office/officeart/2005/8/layout/hierarchy1"/>
    <dgm:cxn modelId="{B76DBCCA-E06F-4161-9BFB-8DFA54840D47}" type="presParOf" srcId="{BC003696-0973-4C79-9358-20187EDD5355}" destId="{35052BE9-4405-4219-B454-C950D5DF0736}" srcOrd="0" destOrd="0" presId="urn:microsoft.com/office/officeart/2005/8/layout/hierarchy1"/>
    <dgm:cxn modelId="{965CD17D-9416-491F-943D-BD757031CA8C}" type="presParOf" srcId="{35052BE9-4405-4219-B454-C950D5DF0736}" destId="{D0B431E2-7BAF-4023-B423-2850B8220517}" srcOrd="0" destOrd="0" presId="urn:microsoft.com/office/officeart/2005/8/layout/hierarchy1"/>
    <dgm:cxn modelId="{1F97F97A-F14E-45AD-B296-BE08E2F58682}" type="presParOf" srcId="{35052BE9-4405-4219-B454-C950D5DF0736}" destId="{C1C0E0F2-2F32-443E-8C03-E2DDB381F5FC}" srcOrd="1" destOrd="0" presId="urn:microsoft.com/office/officeart/2005/8/layout/hierarchy1"/>
    <dgm:cxn modelId="{A9933C50-FCDF-4637-A2BB-7439DA344A63}" type="presParOf" srcId="{BC003696-0973-4C79-9358-20187EDD5355}" destId="{0868AA2C-CABE-4E6F-B092-BC7627AC3840}" srcOrd="1" destOrd="0" presId="urn:microsoft.com/office/officeart/2005/8/layout/hierarchy1"/>
    <dgm:cxn modelId="{7044D12D-A669-4D7E-968C-8E4ECC43C200}" type="presParOf" srcId="{1FE77649-3396-4C78-B6E0-35C570FA9083}" destId="{C8A62146-60DB-4185-A4E8-8FEEE8F1C294}" srcOrd="4" destOrd="0" presId="urn:microsoft.com/office/officeart/2005/8/layout/hierarchy1"/>
    <dgm:cxn modelId="{32AB6F61-4666-4BB2-A146-3614C87EED4A}" type="presParOf" srcId="{1FE77649-3396-4C78-B6E0-35C570FA9083}" destId="{BE9FDC61-BBAC-4D73-B920-24D1D43F25BB}" srcOrd="5" destOrd="0" presId="urn:microsoft.com/office/officeart/2005/8/layout/hierarchy1"/>
    <dgm:cxn modelId="{A4F25720-0E10-42F5-91DC-C063B0AA577A}" type="presParOf" srcId="{BE9FDC61-BBAC-4D73-B920-24D1D43F25BB}" destId="{A0C09F24-BA6C-47F8-A03F-5AA101E3B904}" srcOrd="0" destOrd="0" presId="urn:microsoft.com/office/officeart/2005/8/layout/hierarchy1"/>
    <dgm:cxn modelId="{98C7144E-ADFF-4429-B689-14FD1FA5CB2F}" type="presParOf" srcId="{A0C09F24-BA6C-47F8-A03F-5AA101E3B904}" destId="{094577DA-E534-4FDB-9BDA-A8930BEA38E4}" srcOrd="0" destOrd="0" presId="urn:microsoft.com/office/officeart/2005/8/layout/hierarchy1"/>
    <dgm:cxn modelId="{313B58D2-3592-4FC5-9EC7-91B53A7D464D}" type="presParOf" srcId="{A0C09F24-BA6C-47F8-A03F-5AA101E3B904}" destId="{8B89591B-7A52-4B9C-B06D-B8A6FD664D43}" srcOrd="1" destOrd="0" presId="urn:microsoft.com/office/officeart/2005/8/layout/hierarchy1"/>
    <dgm:cxn modelId="{6A1BA234-D9B7-471D-8168-BE06A3A90044}" type="presParOf" srcId="{BE9FDC61-BBAC-4D73-B920-24D1D43F25BB}" destId="{FDF1517A-A87E-4410-A75F-E73EB4643B54}" srcOrd="1" destOrd="0" presId="urn:microsoft.com/office/officeart/2005/8/layout/hierarchy1"/>
    <dgm:cxn modelId="{D083D9AE-8280-4C53-96C3-9ECA52342181}" type="presParOf" srcId="{FDF1517A-A87E-4410-A75F-E73EB4643B54}" destId="{111BC32B-D979-4FE0-B628-5FBB0C6251B7}" srcOrd="0" destOrd="0" presId="urn:microsoft.com/office/officeart/2005/8/layout/hierarchy1"/>
    <dgm:cxn modelId="{B4E8D432-24F2-4488-9ABE-CFE24CD17AE2}" type="presParOf" srcId="{FDF1517A-A87E-4410-A75F-E73EB4643B54}" destId="{C44F202E-3C3D-44C7-98EF-6989DDEC0159}" srcOrd="1" destOrd="0" presId="urn:microsoft.com/office/officeart/2005/8/layout/hierarchy1"/>
    <dgm:cxn modelId="{5BBEE3F5-EC27-42AF-AC03-160E0FC2379E}" type="presParOf" srcId="{C44F202E-3C3D-44C7-98EF-6989DDEC0159}" destId="{707B78E5-ECC7-4A31-940B-C00FD7BD50C4}" srcOrd="0" destOrd="0" presId="urn:microsoft.com/office/officeart/2005/8/layout/hierarchy1"/>
    <dgm:cxn modelId="{4E1047B9-6122-4FA2-9C79-AE38B73A9962}" type="presParOf" srcId="{707B78E5-ECC7-4A31-940B-C00FD7BD50C4}" destId="{E89C4396-DF38-4131-86B3-A114D7217EE5}" srcOrd="0" destOrd="0" presId="urn:microsoft.com/office/officeart/2005/8/layout/hierarchy1"/>
    <dgm:cxn modelId="{ADC3DC49-263F-458F-B120-934821D85202}" type="presParOf" srcId="{707B78E5-ECC7-4A31-940B-C00FD7BD50C4}" destId="{B84A1A6D-442B-49B2-B14B-100235A96B3C}" srcOrd="1" destOrd="0" presId="urn:microsoft.com/office/officeart/2005/8/layout/hierarchy1"/>
    <dgm:cxn modelId="{A1B15C5F-D59A-474F-985D-9C9D69DDF25D}" type="presParOf" srcId="{C44F202E-3C3D-44C7-98EF-6989DDEC0159}" destId="{F939EBB6-4AFD-40F3-9504-4AF39EFB4AA0}" srcOrd="1" destOrd="0" presId="urn:microsoft.com/office/officeart/2005/8/layout/hierarchy1"/>
    <dgm:cxn modelId="{4ABF9E40-445B-4AC1-9A6A-938243442B59}" type="presParOf" srcId="{FDF1517A-A87E-4410-A75F-E73EB4643B54}" destId="{7AA3B810-E0A7-4A20-B4C5-349F78272522}" srcOrd="2" destOrd="0" presId="urn:microsoft.com/office/officeart/2005/8/layout/hierarchy1"/>
    <dgm:cxn modelId="{200FC143-884C-4590-8B44-A75D9ED2DC22}" type="presParOf" srcId="{FDF1517A-A87E-4410-A75F-E73EB4643B54}" destId="{4630B7C3-A778-4153-800A-B41CD7FEEE20}" srcOrd="3" destOrd="0" presId="urn:microsoft.com/office/officeart/2005/8/layout/hierarchy1"/>
    <dgm:cxn modelId="{AB6D489A-F556-4E21-8BF1-1DBA4242C2F6}" type="presParOf" srcId="{4630B7C3-A778-4153-800A-B41CD7FEEE20}" destId="{9182B2B1-7574-4B38-8733-158D31200583}" srcOrd="0" destOrd="0" presId="urn:microsoft.com/office/officeart/2005/8/layout/hierarchy1"/>
    <dgm:cxn modelId="{CB4219D4-5A77-49CD-8137-591758D79D45}" type="presParOf" srcId="{9182B2B1-7574-4B38-8733-158D31200583}" destId="{2B9CB5F2-52F4-47B2-B411-76CB6753B678}" srcOrd="0" destOrd="0" presId="urn:microsoft.com/office/officeart/2005/8/layout/hierarchy1"/>
    <dgm:cxn modelId="{0175E32B-38F4-46C6-85A0-67BC60E4D4A0}" type="presParOf" srcId="{9182B2B1-7574-4B38-8733-158D31200583}" destId="{80891172-394B-4A3E-B25B-8E369DDFA1ED}" srcOrd="1" destOrd="0" presId="urn:microsoft.com/office/officeart/2005/8/layout/hierarchy1"/>
    <dgm:cxn modelId="{860BBCB3-343B-4E60-B265-0993516B63EC}" type="presParOf" srcId="{4630B7C3-A778-4153-800A-B41CD7FEEE20}" destId="{63B823B3-9F6B-4964-A74C-6331DA079205}" srcOrd="1" destOrd="0" presId="urn:microsoft.com/office/officeart/2005/8/layout/hierarchy1"/>
    <dgm:cxn modelId="{4E8473B4-81B3-4E3B-AF5A-C4E00A958717}" type="presParOf" srcId="{1FE77649-3396-4C78-B6E0-35C570FA9083}" destId="{DF2C0D65-9C65-46C4-A759-360198C7B594}" srcOrd="6" destOrd="0" presId="urn:microsoft.com/office/officeart/2005/8/layout/hierarchy1"/>
    <dgm:cxn modelId="{3A128E56-00DA-4602-9AD1-9992276A1DF7}" type="presParOf" srcId="{1FE77649-3396-4C78-B6E0-35C570FA9083}" destId="{F8705AC1-394F-4831-ABE1-99C6FC34DBB2}" srcOrd="7" destOrd="0" presId="urn:microsoft.com/office/officeart/2005/8/layout/hierarchy1"/>
    <dgm:cxn modelId="{6BD27955-2374-4788-81A1-30EAEC333C69}" type="presParOf" srcId="{F8705AC1-394F-4831-ABE1-99C6FC34DBB2}" destId="{17457A6B-6462-4C63-A850-ECD706CFE72B}" srcOrd="0" destOrd="0" presId="urn:microsoft.com/office/officeart/2005/8/layout/hierarchy1"/>
    <dgm:cxn modelId="{95B4DE5A-0B50-4C03-970A-1E29916683E1}" type="presParOf" srcId="{17457A6B-6462-4C63-A850-ECD706CFE72B}" destId="{0FE8A9B7-D957-4B8F-A9A7-B9B8BC94FCE9}" srcOrd="0" destOrd="0" presId="urn:microsoft.com/office/officeart/2005/8/layout/hierarchy1"/>
    <dgm:cxn modelId="{110F1AE1-747D-4FBA-9221-D51747A5DD5F}" type="presParOf" srcId="{17457A6B-6462-4C63-A850-ECD706CFE72B}" destId="{A7834607-736A-4700-AD23-C2288EF8BD78}" srcOrd="1" destOrd="0" presId="urn:microsoft.com/office/officeart/2005/8/layout/hierarchy1"/>
    <dgm:cxn modelId="{4F2D8745-F2C8-4444-AD6D-93A88147634D}" type="presParOf" srcId="{F8705AC1-394F-4831-ABE1-99C6FC34DBB2}" destId="{2C4FED7C-7B95-4EB0-A3A6-8159E1FEED1E}" srcOrd="1" destOrd="0" presId="urn:microsoft.com/office/officeart/2005/8/layout/hierarchy1"/>
    <dgm:cxn modelId="{8D470EB1-7EA1-41D6-A8C9-EF16ACB9FA99}" type="presParOf" srcId="{2C4FED7C-7B95-4EB0-A3A6-8159E1FEED1E}" destId="{978241C1-EE61-4997-ACF2-B0F37B04EF1F}" srcOrd="0" destOrd="0" presId="urn:microsoft.com/office/officeart/2005/8/layout/hierarchy1"/>
    <dgm:cxn modelId="{A10270CA-336A-4D1F-B090-483E6032F9F7}" type="presParOf" srcId="{2C4FED7C-7B95-4EB0-A3A6-8159E1FEED1E}" destId="{EA0D5575-15C6-49E3-A9F1-3D725722570A}" srcOrd="1" destOrd="0" presId="urn:microsoft.com/office/officeart/2005/8/layout/hierarchy1"/>
    <dgm:cxn modelId="{80D328B8-2E22-4B3C-A591-4B9DC38AB9BF}" type="presParOf" srcId="{EA0D5575-15C6-49E3-A9F1-3D725722570A}" destId="{0AC352EE-808D-48CD-9390-EAD5F3D977A5}" srcOrd="0" destOrd="0" presId="urn:microsoft.com/office/officeart/2005/8/layout/hierarchy1"/>
    <dgm:cxn modelId="{4F7B1A10-3683-4E53-924E-3018B12E191F}" type="presParOf" srcId="{0AC352EE-808D-48CD-9390-EAD5F3D977A5}" destId="{6EE22668-8EAD-4297-9751-C0C2014C3218}" srcOrd="0" destOrd="0" presId="urn:microsoft.com/office/officeart/2005/8/layout/hierarchy1"/>
    <dgm:cxn modelId="{ACF7CC33-7859-46D5-BD7E-27A67DAAF2EC}" type="presParOf" srcId="{0AC352EE-808D-48CD-9390-EAD5F3D977A5}" destId="{FD6365BC-DB19-43E1-825A-0C48E1F70D29}" srcOrd="1" destOrd="0" presId="urn:microsoft.com/office/officeart/2005/8/layout/hierarchy1"/>
    <dgm:cxn modelId="{60230D6B-7CAE-4210-A6B4-DB43EDF2ABAD}" type="presParOf" srcId="{EA0D5575-15C6-49E3-A9F1-3D725722570A}" destId="{6880A019-290C-4D6C-AF92-76ECEC851EF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0CD8FA-7057-4847-AC13-091DEF609E18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E9B814-64C8-44D5-854C-F8CC766E18EE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500" dirty="0" smtClean="0">
              <a:solidFill>
                <a:schemeClr val="tx1"/>
              </a:solidFill>
            </a:rPr>
            <a:t>Профессиональные стандарты будут предназначены для использования различными субъектами рынка труда и системой образования:</a:t>
          </a:r>
          <a:endParaRPr lang="ru-RU" sz="1500" dirty="0">
            <a:solidFill>
              <a:schemeClr val="tx1"/>
            </a:solidFill>
          </a:endParaRPr>
        </a:p>
      </dgm:t>
    </dgm:pt>
    <dgm:pt modelId="{1ADE3C54-03FF-43C2-BA11-28F63DF7D6C4}" type="parTrans" cxnId="{8BABB200-16F1-4F37-9F16-EAB284347BE6}">
      <dgm:prSet/>
      <dgm:spPr/>
      <dgm:t>
        <a:bodyPr/>
        <a:lstStyle/>
        <a:p>
          <a:endParaRPr lang="ru-RU"/>
        </a:p>
      </dgm:t>
    </dgm:pt>
    <dgm:pt modelId="{DE0C2F54-8FF3-4636-8AB8-7BD7BFD5E21D}" type="sibTrans" cxnId="{8BABB200-16F1-4F37-9F16-EAB284347BE6}">
      <dgm:prSet/>
      <dgm:spPr/>
      <dgm:t>
        <a:bodyPr/>
        <a:lstStyle/>
        <a:p>
          <a:endParaRPr lang="ru-RU"/>
        </a:p>
      </dgm:t>
    </dgm:pt>
    <dgm:pt modelId="{51A33D94-0614-433D-982E-AD703044BF4D}">
      <dgm:prSet phldrT="[Текст]"/>
      <dgm:spPr>
        <a:solidFill>
          <a:srgbClr val="CC99FF"/>
        </a:solidFill>
      </dgm:spPr>
      <dgm:t>
        <a:bodyPr/>
        <a:lstStyle/>
        <a:p>
          <a:r>
            <a:rPr lang="ru-RU" dirty="0" smtClean="0"/>
            <a:t>Нанимателями – при найме работников и регламентации их трудовой деятельности, разработке должностных (рабочих) инструкций, организации дальнейшего профессионального развития работников</a:t>
          </a:r>
          <a:endParaRPr lang="ru-RU" dirty="0"/>
        </a:p>
      </dgm:t>
    </dgm:pt>
    <dgm:pt modelId="{70AA22AC-78A5-430A-A59E-F94C02A49E73}" type="parTrans" cxnId="{E75DCC93-BC33-4441-9942-DC41B726CB70}">
      <dgm:prSet/>
      <dgm:spPr/>
      <dgm:t>
        <a:bodyPr/>
        <a:lstStyle/>
        <a:p>
          <a:endParaRPr lang="ru-RU"/>
        </a:p>
      </dgm:t>
    </dgm:pt>
    <dgm:pt modelId="{D64A974E-5A9E-45DF-A47F-A1132CF63E76}" type="sibTrans" cxnId="{E75DCC93-BC33-4441-9942-DC41B726CB70}">
      <dgm:prSet/>
      <dgm:spPr/>
      <dgm:t>
        <a:bodyPr/>
        <a:lstStyle/>
        <a:p>
          <a:endParaRPr lang="ru-RU"/>
        </a:p>
      </dgm:t>
    </dgm:pt>
    <dgm:pt modelId="{F8B05C08-B2C8-4AE5-B395-89C7F9B82898}">
      <dgm:prSet phldrT="[Текст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/>
            <a:t>Работниками, абитуриентами – при выборе квалификаций, определении путей и способов их достижения, планировании направлений обучения и профессиональной подготовки, определении перспектив трудоустройства и карьерного роста</a:t>
          </a:r>
          <a:endParaRPr lang="ru-RU" dirty="0"/>
        </a:p>
      </dgm:t>
    </dgm:pt>
    <dgm:pt modelId="{E65754E1-798B-41F1-9E8B-EE8486FC22A9}" type="parTrans" cxnId="{40F67A57-769B-4352-9DDA-1871C3513A13}">
      <dgm:prSet/>
      <dgm:spPr/>
      <dgm:t>
        <a:bodyPr/>
        <a:lstStyle/>
        <a:p>
          <a:endParaRPr lang="ru-RU"/>
        </a:p>
      </dgm:t>
    </dgm:pt>
    <dgm:pt modelId="{A5A4CC9F-5FAE-4B02-89B4-EDB55E79AF42}" type="sibTrans" cxnId="{40F67A57-769B-4352-9DDA-1871C3513A13}">
      <dgm:prSet/>
      <dgm:spPr/>
      <dgm:t>
        <a:bodyPr/>
        <a:lstStyle/>
        <a:p>
          <a:endParaRPr lang="ru-RU"/>
        </a:p>
      </dgm:t>
    </dgm:pt>
    <dgm:pt modelId="{71FABB83-5862-4CF6-835B-ABEBAA038606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Системой образования – при определении квалификаций, по которым необходима подготовка кадров, разработке образовательных стандартов, оценивании уровня знаний, умений и навыков </a:t>
          </a:r>
          <a:endParaRPr lang="ru-RU" dirty="0"/>
        </a:p>
      </dgm:t>
    </dgm:pt>
    <dgm:pt modelId="{BE777820-FAB8-4DB1-8C37-44B5BFD6A51E}" type="parTrans" cxnId="{11B21E31-C17C-44E7-A7A8-4DE1E2328825}">
      <dgm:prSet/>
      <dgm:spPr/>
      <dgm:t>
        <a:bodyPr/>
        <a:lstStyle/>
        <a:p>
          <a:endParaRPr lang="ru-RU"/>
        </a:p>
      </dgm:t>
    </dgm:pt>
    <dgm:pt modelId="{02FF842F-4349-4A68-9C6B-26AA10F1CC84}" type="sibTrans" cxnId="{11B21E31-C17C-44E7-A7A8-4DE1E2328825}">
      <dgm:prSet/>
      <dgm:spPr/>
      <dgm:t>
        <a:bodyPr/>
        <a:lstStyle/>
        <a:p>
          <a:endParaRPr lang="ru-RU"/>
        </a:p>
      </dgm:t>
    </dgm:pt>
    <dgm:pt modelId="{52F65F23-17EF-4537-B403-E4670D52F2B5}">
      <dgm:prSet phldrT="[Текст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/>
            <a:t>При независимой оценке и сертификации квалификаций – для оценки знаний, умений и навыков работника, сформированных в результате неформального обучения </a:t>
          </a:r>
          <a:endParaRPr lang="ru-RU" dirty="0"/>
        </a:p>
      </dgm:t>
    </dgm:pt>
    <dgm:pt modelId="{FDB0AC20-2C23-48F1-8037-EB22E19F7F41}" type="parTrans" cxnId="{7D2F0977-B605-4C41-A088-DEE215CE5EDF}">
      <dgm:prSet/>
      <dgm:spPr/>
      <dgm:t>
        <a:bodyPr/>
        <a:lstStyle/>
        <a:p>
          <a:endParaRPr lang="ru-RU"/>
        </a:p>
      </dgm:t>
    </dgm:pt>
    <dgm:pt modelId="{AB790CB3-30A7-447B-B053-7926C5A185AE}" type="sibTrans" cxnId="{7D2F0977-B605-4C41-A088-DEE215CE5EDF}">
      <dgm:prSet/>
      <dgm:spPr/>
      <dgm:t>
        <a:bodyPr/>
        <a:lstStyle/>
        <a:p>
          <a:endParaRPr lang="ru-RU"/>
        </a:p>
      </dgm:t>
    </dgm:pt>
    <dgm:pt modelId="{D30D699F-119C-4E94-970A-7072C55CEFC6}" type="pres">
      <dgm:prSet presAssocID="{3A0CD8FA-7057-4847-AC13-091DEF609E18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7F0B9B5-F1C5-4438-B829-3FE1901E2F8C}" type="pres">
      <dgm:prSet presAssocID="{3A0CD8FA-7057-4847-AC13-091DEF609E18}" presName="matrix" presStyleCnt="0"/>
      <dgm:spPr/>
    </dgm:pt>
    <dgm:pt modelId="{54C28B2C-CAC0-45C6-ACCF-0C50C23F33B0}" type="pres">
      <dgm:prSet presAssocID="{3A0CD8FA-7057-4847-AC13-091DEF609E18}" presName="tile1" presStyleLbl="node1" presStyleIdx="0" presStyleCnt="4"/>
      <dgm:spPr/>
      <dgm:t>
        <a:bodyPr/>
        <a:lstStyle/>
        <a:p>
          <a:endParaRPr lang="ru-RU"/>
        </a:p>
      </dgm:t>
    </dgm:pt>
    <dgm:pt modelId="{A978F368-B046-4DD4-BEED-B842DCF23562}" type="pres">
      <dgm:prSet presAssocID="{3A0CD8FA-7057-4847-AC13-091DEF609E1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48F02-65DE-4153-B6E0-5BB078F8F8D4}" type="pres">
      <dgm:prSet presAssocID="{3A0CD8FA-7057-4847-AC13-091DEF609E18}" presName="tile2" presStyleLbl="node1" presStyleIdx="1" presStyleCnt="4"/>
      <dgm:spPr/>
      <dgm:t>
        <a:bodyPr/>
        <a:lstStyle/>
        <a:p>
          <a:endParaRPr lang="ru-RU"/>
        </a:p>
      </dgm:t>
    </dgm:pt>
    <dgm:pt modelId="{110A64F5-156C-4E4C-8A7C-559852BBE380}" type="pres">
      <dgm:prSet presAssocID="{3A0CD8FA-7057-4847-AC13-091DEF609E1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6111E2-523C-4564-9F24-9ACB470F9FF8}" type="pres">
      <dgm:prSet presAssocID="{3A0CD8FA-7057-4847-AC13-091DEF609E18}" presName="tile3" presStyleLbl="node1" presStyleIdx="2" presStyleCnt="4" custLinFactNeighborY="-1266"/>
      <dgm:spPr/>
      <dgm:t>
        <a:bodyPr/>
        <a:lstStyle/>
        <a:p>
          <a:endParaRPr lang="ru-RU"/>
        </a:p>
      </dgm:t>
    </dgm:pt>
    <dgm:pt modelId="{85219FE2-6EA6-4CBC-BAF0-D3E69068ED27}" type="pres">
      <dgm:prSet presAssocID="{3A0CD8FA-7057-4847-AC13-091DEF609E1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742EF-8F33-4CF2-9CB8-BD98BDF1B777}" type="pres">
      <dgm:prSet presAssocID="{3A0CD8FA-7057-4847-AC13-091DEF609E18}" presName="tile4" presStyleLbl="node1" presStyleIdx="3" presStyleCnt="4"/>
      <dgm:spPr/>
      <dgm:t>
        <a:bodyPr/>
        <a:lstStyle/>
        <a:p>
          <a:endParaRPr lang="ru-RU"/>
        </a:p>
      </dgm:t>
    </dgm:pt>
    <dgm:pt modelId="{71011CB0-3C20-43AB-86AA-38E27EE45212}" type="pres">
      <dgm:prSet presAssocID="{3A0CD8FA-7057-4847-AC13-091DEF609E1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0BFB3D-2EB8-428C-BC76-92D348B6C1E5}" type="pres">
      <dgm:prSet presAssocID="{3A0CD8FA-7057-4847-AC13-091DEF609E18}" presName="centerTile" presStyleLbl="fgShp" presStyleIdx="0" presStyleCnt="1" custScaleY="12658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C72C6C48-D821-4A44-8EE4-270CC99BBF2F}" type="presOf" srcId="{52F65F23-17EF-4537-B403-E4670D52F2B5}" destId="{71011CB0-3C20-43AB-86AA-38E27EE45212}" srcOrd="1" destOrd="0" presId="urn:microsoft.com/office/officeart/2005/8/layout/matrix1"/>
    <dgm:cxn modelId="{40F67A57-769B-4352-9DDA-1871C3513A13}" srcId="{B0E9B814-64C8-44D5-854C-F8CC766E18EE}" destId="{F8B05C08-B2C8-4AE5-B395-89C7F9B82898}" srcOrd="1" destOrd="0" parTransId="{E65754E1-798B-41F1-9E8B-EE8486FC22A9}" sibTransId="{A5A4CC9F-5FAE-4B02-89B4-EDB55E79AF42}"/>
    <dgm:cxn modelId="{AD2C6B14-394A-4D1B-9288-FB3EC4D44C49}" type="presOf" srcId="{F8B05C08-B2C8-4AE5-B395-89C7F9B82898}" destId="{29A48F02-65DE-4153-B6E0-5BB078F8F8D4}" srcOrd="0" destOrd="0" presId="urn:microsoft.com/office/officeart/2005/8/layout/matrix1"/>
    <dgm:cxn modelId="{EACF3A9F-AE60-45FC-A7A0-3E55148C1115}" type="presOf" srcId="{51A33D94-0614-433D-982E-AD703044BF4D}" destId="{A978F368-B046-4DD4-BEED-B842DCF23562}" srcOrd="1" destOrd="0" presId="urn:microsoft.com/office/officeart/2005/8/layout/matrix1"/>
    <dgm:cxn modelId="{DB99E12C-4C96-467F-B859-FBB0D6957550}" type="presOf" srcId="{B0E9B814-64C8-44D5-854C-F8CC766E18EE}" destId="{C40BFB3D-2EB8-428C-BC76-92D348B6C1E5}" srcOrd="0" destOrd="0" presId="urn:microsoft.com/office/officeart/2005/8/layout/matrix1"/>
    <dgm:cxn modelId="{8BABB200-16F1-4F37-9F16-EAB284347BE6}" srcId="{3A0CD8FA-7057-4847-AC13-091DEF609E18}" destId="{B0E9B814-64C8-44D5-854C-F8CC766E18EE}" srcOrd="0" destOrd="0" parTransId="{1ADE3C54-03FF-43C2-BA11-28F63DF7D6C4}" sibTransId="{DE0C2F54-8FF3-4636-8AB8-7BD7BFD5E21D}"/>
    <dgm:cxn modelId="{7D2F0977-B605-4C41-A088-DEE215CE5EDF}" srcId="{B0E9B814-64C8-44D5-854C-F8CC766E18EE}" destId="{52F65F23-17EF-4537-B403-E4670D52F2B5}" srcOrd="3" destOrd="0" parTransId="{FDB0AC20-2C23-48F1-8037-EB22E19F7F41}" sibTransId="{AB790CB3-30A7-447B-B053-7926C5A185AE}"/>
    <dgm:cxn modelId="{4BD653CC-0173-45F0-9ABB-07461BA11FFF}" type="presOf" srcId="{52F65F23-17EF-4537-B403-E4670D52F2B5}" destId="{58F742EF-8F33-4CF2-9CB8-BD98BDF1B777}" srcOrd="0" destOrd="0" presId="urn:microsoft.com/office/officeart/2005/8/layout/matrix1"/>
    <dgm:cxn modelId="{E75DCC93-BC33-4441-9942-DC41B726CB70}" srcId="{B0E9B814-64C8-44D5-854C-F8CC766E18EE}" destId="{51A33D94-0614-433D-982E-AD703044BF4D}" srcOrd="0" destOrd="0" parTransId="{70AA22AC-78A5-430A-A59E-F94C02A49E73}" sibTransId="{D64A974E-5A9E-45DF-A47F-A1132CF63E76}"/>
    <dgm:cxn modelId="{5609EF5B-39B5-4F2C-8F54-C8FB08523FCA}" type="presOf" srcId="{F8B05C08-B2C8-4AE5-B395-89C7F9B82898}" destId="{110A64F5-156C-4E4C-8A7C-559852BBE380}" srcOrd="1" destOrd="0" presId="urn:microsoft.com/office/officeart/2005/8/layout/matrix1"/>
    <dgm:cxn modelId="{11B21E31-C17C-44E7-A7A8-4DE1E2328825}" srcId="{B0E9B814-64C8-44D5-854C-F8CC766E18EE}" destId="{71FABB83-5862-4CF6-835B-ABEBAA038606}" srcOrd="2" destOrd="0" parTransId="{BE777820-FAB8-4DB1-8C37-44B5BFD6A51E}" sibTransId="{02FF842F-4349-4A68-9C6B-26AA10F1CC84}"/>
    <dgm:cxn modelId="{9FC00AC6-CAB5-4DA0-89B5-887A0EB80A2B}" type="presOf" srcId="{71FABB83-5862-4CF6-835B-ABEBAA038606}" destId="{85219FE2-6EA6-4CBC-BAF0-D3E69068ED27}" srcOrd="1" destOrd="0" presId="urn:microsoft.com/office/officeart/2005/8/layout/matrix1"/>
    <dgm:cxn modelId="{98B71CA2-19E0-4382-B781-6CF438E2A9EF}" type="presOf" srcId="{51A33D94-0614-433D-982E-AD703044BF4D}" destId="{54C28B2C-CAC0-45C6-ACCF-0C50C23F33B0}" srcOrd="0" destOrd="0" presId="urn:microsoft.com/office/officeart/2005/8/layout/matrix1"/>
    <dgm:cxn modelId="{21E9F936-9886-4C19-B12F-A72198531EFE}" type="presOf" srcId="{3A0CD8FA-7057-4847-AC13-091DEF609E18}" destId="{D30D699F-119C-4E94-970A-7072C55CEFC6}" srcOrd="0" destOrd="0" presId="urn:microsoft.com/office/officeart/2005/8/layout/matrix1"/>
    <dgm:cxn modelId="{6708491B-AA11-4933-A63F-BCCBCC0BE32B}" type="presOf" srcId="{71FABB83-5862-4CF6-835B-ABEBAA038606}" destId="{A86111E2-523C-4564-9F24-9ACB470F9FF8}" srcOrd="0" destOrd="0" presId="urn:microsoft.com/office/officeart/2005/8/layout/matrix1"/>
    <dgm:cxn modelId="{8D72F153-E3CF-4C46-9B15-B2A764C52F59}" type="presParOf" srcId="{D30D699F-119C-4E94-970A-7072C55CEFC6}" destId="{B7F0B9B5-F1C5-4438-B829-3FE1901E2F8C}" srcOrd="0" destOrd="0" presId="urn:microsoft.com/office/officeart/2005/8/layout/matrix1"/>
    <dgm:cxn modelId="{3AE720B7-1014-4716-B74E-BC96F623F10C}" type="presParOf" srcId="{B7F0B9B5-F1C5-4438-B829-3FE1901E2F8C}" destId="{54C28B2C-CAC0-45C6-ACCF-0C50C23F33B0}" srcOrd="0" destOrd="0" presId="urn:microsoft.com/office/officeart/2005/8/layout/matrix1"/>
    <dgm:cxn modelId="{275AE7F6-6F98-42C0-8373-9F4ADE54DA46}" type="presParOf" srcId="{B7F0B9B5-F1C5-4438-B829-3FE1901E2F8C}" destId="{A978F368-B046-4DD4-BEED-B842DCF23562}" srcOrd="1" destOrd="0" presId="urn:microsoft.com/office/officeart/2005/8/layout/matrix1"/>
    <dgm:cxn modelId="{19B40E1A-6E28-46E7-966B-56BD332C92BC}" type="presParOf" srcId="{B7F0B9B5-F1C5-4438-B829-3FE1901E2F8C}" destId="{29A48F02-65DE-4153-B6E0-5BB078F8F8D4}" srcOrd="2" destOrd="0" presId="urn:microsoft.com/office/officeart/2005/8/layout/matrix1"/>
    <dgm:cxn modelId="{C7F9C5CD-BC92-4187-B3F2-56D776B62275}" type="presParOf" srcId="{B7F0B9B5-F1C5-4438-B829-3FE1901E2F8C}" destId="{110A64F5-156C-4E4C-8A7C-559852BBE380}" srcOrd="3" destOrd="0" presId="urn:microsoft.com/office/officeart/2005/8/layout/matrix1"/>
    <dgm:cxn modelId="{B8976D45-8FD5-4658-A55F-FC8ED955ACB6}" type="presParOf" srcId="{B7F0B9B5-F1C5-4438-B829-3FE1901E2F8C}" destId="{A86111E2-523C-4564-9F24-9ACB470F9FF8}" srcOrd="4" destOrd="0" presId="urn:microsoft.com/office/officeart/2005/8/layout/matrix1"/>
    <dgm:cxn modelId="{DC49EBC2-A47D-4330-81E3-25952F47F6B9}" type="presParOf" srcId="{B7F0B9B5-F1C5-4438-B829-3FE1901E2F8C}" destId="{85219FE2-6EA6-4CBC-BAF0-D3E69068ED27}" srcOrd="5" destOrd="0" presId="urn:microsoft.com/office/officeart/2005/8/layout/matrix1"/>
    <dgm:cxn modelId="{66549BD6-16A1-4B11-AED1-DA1382CCC6B1}" type="presParOf" srcId="{B7F0B9B5-F1C5-4438-B829-3FE1901E2F8C}" destId="{58F742EF-8F33-4CF2-9CB8-BD98BDF1B777}" srcOrd="6" destOrd="0" presId="urn:microsoft.com/office/officeart/2005/8/layout/matrix1"/>
    <dgm:cxn modelId="{55DD784F-DAB2-4490-84BB-D7DB297217E5}" type="presParOf" srcId="{B7F0B9B5-F1C5-4438-B829-3FE1901E2F8C}" destId="{71011CB0-3C20-43AB-86AA-38E27EE45212}" srcOrd="7" destOrd="0" presId="urn:microsoft.com/office/officeart/2005/8/layout/matrix1"/>
    <dgm:cxn modelId="{4E6C32A9-7929-4FB4-A816-A5C230147160}" type="presParOf" srcId="{D30D699F-119C-4E94-970A-7072C55CEFC6}" destId="{C40BFB3D-2EB8-428C-BC76-92D348B6C1E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8241C1-EE61-4997-ACF2-B0F37B04EF1F}">
      <dsp:nvSpPr>
        <dsp:cNvPr id="0" name=""/>
        <dsp:cNvSpPr/>
      </dsp:nvSpPr>
      <dsp:spPr>
        <a:xfrm>
          <a:off x="7215094" y="2672141"/>
          <a:ext cx="91440" cy="474778"/>
        </a:xfrm>
        <a:custGeom>
          <a:avLst/>
          <a:gdLst/>
          <a:ahLst/>
          <a:cxnLst/>
          <a:rect l="0" t="0" r="0" b="0"/>
          <a:pathLst>
            <a:path>
              <a:moveTo>
                <a:pt x="46340" y="0"/>
              </a:moveTo>
              <a:lnTo>
                <a:pt x="46340" y="407386"/>
              </a:lnTo>
              <a:lnTo>
                <a:pt x="45720" y="407386"/>
              </a:lnTo>
              <a:lnTo>
                <a:pt x="45720" y="4747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C0D65-9C65-46C4-A759-360198C7B594}">
      <dsp:nvSpPr>
        <dsp:cNvPr id="0" name=""/>
        <dsp:cNvSpPr/>
      </dsp:nvSpPr>
      <dsp:spPr>
        <a:xfrm>
          <a:off x="3589159" y="514919"/>
          <a:ext cx="3672275" cy="138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755"/>
              </a:lnTo>
              <a:lnTo>
                <a:pt x="3672275" y="70755"/>
              </a:lnTo>
              <a:lnTo>
                <a:pt x="3672275" y="1381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A3B810-E0A7-4A20-B4C5-349F78272522}">
      <dsp:nvSpPr>
        <dsp:cNvPr id="0" name=""/>
        <dsp:cNvSpPr/>
      </dsp:nvSpPr>
      <dsp:spPr>
        <a:xfrm>
          <a:off x="5021195" y="1660800"/>
          <a:ext cx="911683" cy="236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328"/>
              </a:lnTo>
              <a:lnTo>
                <a:pt x="911683" y="169328"/>
              </a:lnTo>
              <a:lnTo>
                <a:pt x="911683" y="236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BC32B-D979-4FE0-B628-5FBB0C6251B7}">
      <dsp:nvSpPr>
        <dsp:cNvPr id="0" name=""/>
        <dsp:cNvSpPr/>
      </dsp:nvSpPr>
      <dsp:spPr>
        <a:xfrm>
          <a:off x="4902224" y="1660800"/>
          <a:ext cx="118971" cy="313509"/>
        </a:xfrm>
        <a:custGeom>
          <a:avLst/>
          <a:gdLst/>
          <a:ahLst/>
          <a:cxnLst/>
          <a:rect l="0" t="0" r="0" b="0"/>
          <a:pathLst>
            <a:path>
              <a:moveTo>
                <a:pt x="118971" y="0"/>
              </a:moveTo>
              <a:lnTo>
                <a:pt x="118971" y="246117"/>
              </a:lnTo>
              <a:lnTo>
                <a:pt x="0" y="246117"/>
              </a:lnTo>
              <a:lnTo>
                <a:pt x="0" y="31350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A62146-60DB-4185-A4E8-8FEEE8F1C294}">
      <dsp:nvSpPr>
        <dsp:cNvPr id="0" name=""/>
        <dsp:cNvSpPr/>
      </dsp:nvSpPr>
      <dsp:spPr>
        <a:xfrm>
          <a:off x="3589159" y="514919"/>
          <a:ext cx="1432036" cy="307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182"/>
              </a:lnTo>
              <a:lnTo>
                <a:pt x="1432036" y="240182"/>
              </a:lnTo>
              <a:lnTo>
                <a:pt x="1432036" y="30757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D70CE1-9629-49ED-BB13-84A84765DD7B}">
      <dsp:nvSpPr>
        <dsp:cNvPr id="0" name=""/>
        <dsp:cNvSpPr/>
      </dsp:nvSpPr>
      <dsp:spPr>
        <a:xfrm>
          <a:off x="2801156" y="1994734"/>
          <a:ext cx="763698" cy="4243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965"/>
              </a:lnTo>
              <a:lnTo>
                <a:pt x="763698" y="356965"/>
              </a:lnTo>
              <a:lnTo>
                <a:pt x="763698" y="4243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239E48-5743-4EC6-8303-F06CE843340F}">
      <dsp:nvSpPr>
        <dsp:cNvPr id="0" name=""/>
        <dsp:cNvSpPr/>
      </dsp:nvSpPr>
      <dsp:spPr>
        <a:xfrm>
          <a:off x="2542830" y="1994734"/>
          <a:ext cx="258325" cy="424357"/>
        </a:xfrm>
        <a:custGeom>
          <a:avLst/>
          <a:gdLst/>
          <a:ahLst/>
          <a:cxnLst/>
          <a:rect l="0" t="0" r="0" b="0"/>
          <a:pathLst>
            <a:path>
              <a:moveTo>
                <a:pt x="258325" y="0"/>
              </a:moveTo>
              <a:lnTo>
                <a:pt x="258325" y="356965"/>
              </a:lnTo>
              <a:lnTo>
                <a:pt x="0" y="356965"/>
              </a:lnTo>
              <a:lnTo>
                <a:pt x="0" y="4243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E70D2F-C637-4626-97EF-2E472625A783}">
      <dsp:nvSpPr>
        <dsp:cNvPr id="0" name=""/>
        <dsp:cNvSpPr/>
      </dsp:nvSpPr>
      <dsp:spPr>
        <a:xfrm>
          <a:off x="2801156" y="514919"/>
          <a:ext cx="788003" cy="188568"/>
        </a:xfrm>
        <a:custGeom>
          <a:avLst/>
          <a:gdLst/>
          <a:ahLst/>
          <a:cxnLst/>
          <a:rect l="0" t="0" r="0" b="0"/>
          <a:pathLst>
            <a:path>
              <a:moveTo>
                <a:pt x="788003" y="0"/>
              </a:moveTo>
              <a:lnTo>
                <a:pt x="788003" y="121176"/>
              </a:lnTo>
              <a:lnTo>
                <a:pt x="0" y="121176"/>
              </a:lnTo>
              <a:lnTo>
                <a:pt x="0" y="18856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BD3FDE-518B-4398-8EA9-56942B46E4BA}">
      <dsp:nvSpPr>
        <dsp:cNvPr id="0" name=""/>
        <dsp:cNvSpPr/>
      </dsp:nvSpPr>
      <dsp:spPr>
        <a:xfrm>
          <a:off x="964776" y="1715836"/>
          <a:ext cx="527030" cy="474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386"/>
              </a:lnTo>
              <a:lnTo>
                <a:pt x="527030" y="407386"/>
              </a:lnTo>
              <a:lnTo>
                <a:pt x="527030" y="4747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8C753-6624-4803-8271-3D0CE19CAA4C}">
      <dsp:nvSpPr>
        <dsp:cNvPr id="0" name=""/>
        <dsp:cNvSpPr/>
      </dsp:nvSpPr>
      <dsp:spPr>
        <a:xfrm>
          <a:off x="402568" y="1715836"/>
          <a:ext cx="562207" cy="474778"/>
        </a:xfrm>
        <a:custGeom>
          <a:avLst/>
          <a:gdLst/>
          <a:ahLst/>
          <a:cxnLst/>
          <a:rect l="0" t="0" r="0" b="0"/>
          <a:pathLst>
            <a:path>
              <a:moveTo>
                <a:pt x="562207" y="0"/>
              </a:moveTo>
              <a:lnTo>
                <a:pt x="562207" y="407386"/>
              </a:lnTo>
              <a:lnTo>
                <a:pt x="0" y="407386"/>
              </a:lnTo>
              <a:lnTo>
                <a:pt x="0" y="4747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94A0D9-2C49-49B1-BDBD-97BC86E2EEF9}">
      <dsp:nvSpPr>
        <dsp:cNvPr id="0" name=""/>
        <dsp:cNvSpPr/>
      </dsp:nvSpPr>
      <dsp:spPr>
        <a:xfrm>
          <a:off x="964776" y="514919"/>
          <a:ext cx="2624383" cy="138147"/>
        </a:xfrm>
        <a:custGeom>
          <a:avLst/>
          <a:gdLst/>
          <a:ahLst/>
          <a:cxnLst/>
          <a:rect l="0" t="0" r="0" b="0"/>
          <a:pathLst>
            <a:path>
              <a:moveTo>
                <a:pt x="2624383" y="0"/>
              </a:moveTo>
              <a:lnTo>
                <a:pt x="2624383" y="70755"/>
              </a:lnTo>
              <a:lnTo>
                <a:pt x="0" y="70755"/>
              </a:lnTo>
              <a:lnTo>
                <a:pt x="0" y="1381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37D00D-4B4E-46BB-89E2-C159061ECAAC}">
      <dsp:nvSpPr>
        <dsp:cNvPr id="0" name=""/>
        <dsp:cNvSpPr/>
      </dsp:nvSpPr>
      <dsp:spPr>
        <a:xfrm>
          <a:off x="612129" y="-76788"/>
          <a:ext cx="5954060" cy="591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8509F9-17F6-40EA-B601-393BC46A2EC6}">
      <dsp:nvSpPr>
        <dsp:cNvPr id="0" name=""/>
        <dsp:cNvSpPr/>
      </dsp:nvSpPr>
      <dsp:spPr>
        <a:xfrm>
          <a:off x="692958" y="0"/>
          <a:ext cx="5954060" cy="591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Национальный совет по развитию системы квалификаций</a:t>
          </a:r>
          <a:endParaRPr lang="ru-RU" sz="1800" kern="1200" dirty="0"/>
        </a:p>
      </dsp:txBody>
      <dsp:txXfrm>
        <a:off x="692958" y="0"/>
        <a:ext cx="5954060" cy="591707"/>
      </dsp:txXfrm>
    </dsp:sp>
    <dsp:sp modelId="{4FC4535E-A62A-46BC-9FA1-D27F30C9FA17}">
      <dsp:nvSpPr>
        <dsp:cNvPr id="0" name=""/>
        <dsp:cNvSpPr/>
      </dsp:nvSpPr>
      <dsp:spPr>
        <a:xfrm>
          <a:off x="345165" y="653066"/>
          <a:ext cx="1239222" cy="10627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F75215-DBA3-4DA0-B650-1132395AF2E3}">
      <dsp:nvSpPr>
        <dsp:cNvPr id="0" name=""/>
        <dsp:cNvSpPr/>
      </dsp:nvSpPr>
      <dsp:spPr>
        <a:xfrm>
          <a:off x="425995" y="729855"/>
          <a:ext cx="1239222" cy="1062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Министерство труда и социальной защиты</a:t>
          </a:r>
          <a:endParaRPr lang="ru-RU" sz="1500" kern="1200" dirty="0"/>
        </a:p>
      </dsp:txBody>
      <dsp:txXfrm>
        <a:off x="425995" y="729855"/>
        <a:ext cx="1239222" cy="1062769"/>
      </dsp:txXfrm>
    </dsp:sp>
    <dsp:sp modelId="{226517CE-266C-46B2-B157-EA1D2C699C9E}">
      <dsp:nvSpPr>
        <dsp:cNvPr id="0" name=""/>
        <dsp:cNvSpPr/>
      </dsp:nvSpPr>
      <dsp:spPr>
        <a:xfrm>
          <a:off x="620" y="2190614"/>
          <a:ext cx="803897" cy="12662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798B1-AD8B-4CFB-861F-D50A8EA1CC71}">
      <dsp:nvSpPr>
        <dsp:cNvPr id="0" name=""/>
        <dsp:cNvSpPr/>
      </dsp:nvSpPr>
      <dsp:spPr>
        <a:xfrm>
          <a:off x="81450" y="2267402"/>
          <a:ext cx="803897" cy="12662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ОКРБ 014-2017 «Занятия»</a:t>
          </a:r>
          <a:endParaRPr lang="ru-RU" sz="1500" kern="1200" dirty="0"/>
        </a:p>
      </dsp:txBody>
      <dsp:txXfrm>
        <a:off x="81450" y="2267402"/>
        <a:ext cx="803897" cy="1266213"/>
      </dsp:txXfrm>
    </dsp:sp>
    <dsp:sp modelId="{B4BC905D-A6AD-4B4D-BF92-AFA10E978821}">
      <dsp:nvSpPr>
        <dsp:cNvPr id="0" name=""/>
        <dsp:cNvSpPr/>
      </dsp:nvSpPr>
      <dsp:spPr>
        <a:xfrm>
          <a:off x="966177" y="2190614"/>
          <a:ext cx="1051258" cy="1239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E1EA57-63C6-4E5A-98A8-75FE932296F5}">
      <dsp:nvSpPr>
        <dsp:cNvPr id="0" name=""/>
        <dsp:cNvSpPr/>
      </dsp:nvSpPr>
      <dsp:spPr>
        <a:xfrm>
          <a:off x="1047007" y="2267402"/>
          <a:ext cx="1051258" cy="1239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Национальная рамка квалификаций</a:t>
          </a:r>
          <a:endParaRPr lang="ru-RU" sz="1500" kern="1200" dirty="0"/>
        </a:p>
      </dsp:txBody>
      <dsp:txXfrm>
        <a:off x="1047007" y="2267402"/>
        <a:ext cx="1051258" cy="1239716"/>
      </dsp:txXfrm>
    </dsp:sp>
    <dsp:sp modelId="{B7EAC27F-FF09-4982-A734-E8B605943FD2}">
      <dsp:nvSpPr>
        <dsp:cNvPr id="0" name=""/>
        <dsp:cNvSpPr/>
      </dsp:nvSpPr>
      <dsp:spPr>
        <a:xfrm>
          <a:off x="2018315" y="703487"/>
          <a:ext cx="1565681" cy="12912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8BB0C6-AEB1-47B7-9552-3BB9735935EF}">
      <dsp:nvSpPr>
        <dsp:cNvPr id="0" name=""/>
        <dsp:cNvSpPr/>
      </dsp:nvSpPr>
      <dsp:spPr>
        <a:xfrm>
          <a:off x="2099145" y="780276"/>
          <a:ext cx="1565681" cy="12912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Секторальные советы квалификаций</a:t>
          </a:r>
          <a:endParaRPr lang="ru-RU" sz="1500" kern="1200" dirty="0"/>
        </a:p>
      </dsp:txBody>
      <dsp:txXfrm>
        <a:off x="2099145" y="780276"/>
        <a:ext cx="1565681" cy="1291246"/>
      </dsp:txXfrm>
    </dsp:sp>
    <dsp:sp modelId="{FA7D9FB2-DC27-41A5-B942-B74B5AC2210A}">
      <dsp:nvSpPr>
        <dsp:cNvPr id="0" name=""/>
        <dsp:cNvSpPr/>
      </dsp:nvSpPr>
      <dsp:spPr>
        <a:xfrm>
          <a:off x="2179096" y="2419091"/>
          <a:ext cx="727469" cy="13850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7BDC5-22CE-49E1-9AB0-80AE844E4CAA}">
      <dsp:nvSpPr>
        <dsp:cNvPr id="0" name=""/>
        <dsp:cNvSpPr/>
      </dsp:nvSpPr>
      <dsp:spPr>
        <a:xfrm>
          <a:off x="2259926" y="2495879"/>
          <a:ext cx="727469" cy="1385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Профессиональные стандарты</a:t>
          </a:r>
          <a:endParaRPr lang="ru-RU" sz="1500" kern="1200" dirty="0"/>
        </a:p>
      </dsp:txBody>
      <dsp:txXfrm>
        <a:off x="2259926" y="2495879"/>
        <a:ext cx="727469" cy="1385053"/>
      </dsp:txXfrm>
    </dsp:sp>
    <dsp:sp modelId="{D0B431E2-7BAF-4023-B423-2850B8220517}">
      <dsp:nvSpPr>
        <dsp:cNvPr id="0" name=""/>
        <dsp:cNvSpPr/>
      </dsp:nvSpPr>
      <dsp:spPr>
        <a:xfrm>
          <a:off x="3068225" y="2419091"/>
          <a:ext cx="993257" cy="1110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C0E0F2-2F32-443E-8C03-E2DDB381F5FC}">
      <dsp:nvSpPr>
        <dsp:cNvPr id="0" name=""/>
        <dsp:cNvSpPr/>
      </dsp:nvSpPr>
      <dsp:spPr>
        <a:xfrm>
          <a:off x="3149055" y="2495879"/>
          <a:ext cx="993257" cy="1110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Секторальные советы квалификаций</a:t>
          </a:r>
          <a:endParaRPr lang="ru-RU" sz="1500" kern="1200" dirty="0"/>
        </a:p>
      </dsp:txBody>
      <dsp:txXfrm>
        <a:off x="3149055" y="2495879"/>
        <a:ext cx="993257" cy="1110404"/>
      </dsp:txXfrm>
    </dsp:sp>
    <dsp:sp modelId="{094577DA-E534-4FDB-9BDA-A8930BEA38E4}">
      <dsp:nvSpPr>
        <dsp:cNvPr id="0" name=""/>
        <dsp:cNvSpPr/>
      </dsp:nvSpPr>
      <dsp:spPr>
        <a:xfrm>
          <a:off x="4133799" y="822493"/>
          <a:ext cx="1774792" cy="8383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89591B-7A52-4B9C-B06D-B8A6FD664D43}">
      <dsp:nvSpPr>
        <dsp:cNvPr id="0" name=""/>
        <dsp:cNvSpPr/>
      </dsp:nvSpPr>
      <dsp:spPr>
        <a:xfrm>
          <a:off x="4214629" y="899282"/>
          <a:ext cx="1774792" cy="838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Министерство образования</a:t>
          </a:r>
          <a:endParaRPr lang="ru-RU" sz="1500" kern="1200" dirty="0"/>
        </a:p>
      </dsp:txBody>
      <dsp:txXfrm>
        <a:off x="4214629" y="899282"/>
        <a:ext cx="1774792" cy="838306"/>
      </dsp:txXfrm>
    </dsp:sp>
    <dsp:sp modelId="{E89C4396-DF38-4131-86B3-A114D7217EE5}">
      <dsp:nvSpPr>
        <dsp:cNvPr id="0" name=""/>
        <dsp:cNvSpPr/>
      </dsp:nvSpPr>
      <dsp:spPr>
        <a:xfrm>
          <a:off x="4347452" y="1974309"/>
          <a:ext cx="1109543" cy="19882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4A1A6D-442B-49B2-B14B-100235A96B3C}">
      <dsp:nvSpPr>
        <dsp:cNvPr id="0" name=""/>
        <dsp:cNvSpPr/>
      </dsp:nvSpPr>
      <dsp:spPr>
        <a:xfrm>
          <a:off x="4428282" y="2051097"/>
          <a:ext cx="1109543" cy="19882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Новая редакция ОКРБ 011-2009 «Специальности и квалификации»</a:t>
          </a:r>
          <a:endParaRPr lang="ru-RU" sz="1500" kern="1200" dirty="0"/>
        </a:p>
      </dsp:txBody>
      <dsp:txXfrm>
        <a:off x="4428282" y="2051097"/>
        <a:ext cx="1109543" cy="1988226"/>
      </dsp:txXfrm>
    </dsp:sp>
    <dsp:sp modelId="{2B9CB5F2-52F4-47B2-B411-76CB6753B678}">
      <dsp:nvSpPr>
        <dsp:cNvPr id="0" name=""/>
        <dsp:cNvSpPr/>
      </dsp:nvSpPr>
      <dsp:spPr>
        <a:xfrm>
          <a:off x="5567027" y="1897520"/>
          <a:ext cx="731703" cy="16363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891172-394B-4A3E-B25B-8E369DDFA1ED}">
      <dsp:nvSpPr>
        <dsp:cNvPr id="0" name=""/>
        <dsp:cNvSpPr/>
      </dsp:nvSpPr>
      <dsp:spPr>
        <a:xfrm>
          <a:off x="5647857" y="1974309"/>
          <a:ext cx="731703" cy="1636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Образовательные стандарты</a:t>
          </a:r>
          <a:endParaRPr lang="ru-RU" sz="1500" kern="1200" dirty="0"/>
        </a:p>
      </dsp:txBody>
      <dsp:txXfrm>
        <a:off x="5647857" y="1974309"/>
        <a:ext cx="731703" cy="1636340"/>
      </dsp:txXfrm>
    </dsp:sp>
    <dsp:sp modelId="{0FE8A9B7-D957-4B8F-A9A7-B9B8BC94FCE9}">
      <dsp:nvSpPr>
        <dsp:cNvPr id="0" name=""/>
        <dsp:cNvSpPr/>
      </dsp:nvSpPr>
      <dsp:spPr>
        <a:xfrm>
          <a:off x="6388329" y="653066"/>
          <a:ext cx="1746210" cy="20190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834607-736A-4700-AD23-C2288EF8BD78}">
      <dsp:nvSpPr>
        <dsp:cNvPr id="0" name=""/>
        <dsp:cNvSpPr/>
      </dsp:nvSpPr>
      <dsp:spPr>
        <a:xfrm>
          <a:off x="6469159" y="729855"/>
          <a:ext cx="1746210" cy="2019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Государственный орган, осуществляющий государственную политику в области оценки и сертификации квалификаций</a:t>
          </a:r>
          <a:endParaRPr lang="ru-RU" sz="1500" kern="1200" dirty="0"/>
        </a:p>
      </dsp:txBody>
      <dsp:txXfrm>
        <a:off x="6469159" y="729855"/>
        <a:ext cx="1746210" cy="2019074"/>
      </dsp:txXfrm>
    </dsp:sp>
    <dsp:sp modelId="{6EE22668-8EAD-4297-9751-C0C2014C3218}">
      <dsp:nvSpPr>
        <dsp:cNvPr id="0" name=""/>
        <dsp:cNvSpPr/>
      </dsp:nvSpPr>
      <dsp:spPr>
        <a:xfrm>
          <a:off x="6529962" y="3146919"/>
          <a:ext cx="1461704" cy="13782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6365BC-DB19-43E1-825A-0C48E1F70D29}">
      <dsp:nvSpPr>
        <dsp:cNvPr id="0" name=""/>
        <dsp:cNvSpPr/>
      </dsp:nvSpPr>
      <dsp:spPr>
        <a:xfrm>
          <a:off x="6610792" y="3223708"/>
          <a:ext cx="1461704" cy="1378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Центры  по оценке и сертификации квалификаций</a:t>
          </a:r>
          <a:endParaRPr lang="ru-RU" sz="1500" kern="1200" dirty="0"/>
        </a:p>
      </dsp:txBody>
      <dsp:txXfrm>
        <a:off x="6610792" y="3223708"/>
        <a:ext cx="1461704" cy="137820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C28B2C-CAC0-45C6-ACCF-0C50C23F33B0}">
      <dsp:nvSpPr>
        <dsp:cNvPr id="0" name=""/>
        <dsp:cNvSpPr/>
      </dsp:nvSpPr>
      <dsp:spPr>
        <a:xfrm rot="16200000">
          <a:off x="732239" y="-732239"/>
          <a:ext cx="2821801" cy="4286279"/>
        </a:xfrm>
        <a:prstGeom prst="round1Rect">
          <a:avLst/>
        </a:prstGeom>
        <a:solidFill>
          <a:srgbClr val="CC99FF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Нанимателями – при найме работников и регламентации их трудовой деятельности, разработке должностных (рабочих) инструкций, организации дальнейшего профессионального развития работников</a:t>
          </a:r>
          <a:endParaRPr lang="ru-RU" sz="1800" kern="1200" dirty="0"/>
        </a:p>
      </dsp:txBody>
      <dsp:txXfrm rot="16200000">
        <a:off x="1084964" y="-1084964"/>
        <a:ext cx="2116350" cy="4286279"/>
      </dsp:txXfrm>
    </dsp:sp>
    <dsp:sp modelId="{29A48F02-65DE-4153-B6E0-5BB078F8F8D4}">
      <dsp:nvSpPr>
        <dsp:cNvPr id="0" name=""/>
        <dsp:cNvSpPr/>
      </dsp:nvSpPr>
      <dsp:spPr>
        <a:xfrm>
          <a:off x="4286279" y="0"/>
          <a:ext cx="4286279" cy="2821801"/>
        </a:xfrm>
        <a:prstGeom prst="round1Rect">
          <a:avLst/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Работниками, абитуриентами – при выборе квалификаций, определении путей и способов их достижения, планировании направлений обучения и профессиональной подготовки, определении перспектив трудоустройства и карьерного роста</a:t>
          </a:r>
          <a:endParaRPr lang="ru-RU" sz="1800" kern="1200" dirty="0"/>
        </a:p>
      </dsp:txBody>
      <dsp:txXfrm>
        <a:off x="4286279" y="0"/>
        <a:ext cx="4286279" cy="2116350"/>
      </dsp:txXfrm>
    </dsp:sp>
    <dsp:sp modelId="{A86111E2-523C-4564-9F24-9ACB470F9FF8}">
      <dsp:nvSpPr>
        <dsp:cNvPr id="0" name=""/>
        <dsp:cNvSpPr/>
      </dsp:nvSpPr>
      <dsp:spPr>
        <a:xfrm rot="10800000">
          <a:off x="0" y="2786076"/>
          <a:ext cx="4286279" cy="2821801"/>
        </a:xfrm>
        <a:prstGeom prst="round1Rect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Системой образования – при определении квалификаций, по которым необходима подготовка кадров, разработке образовательных стандартов, оценивании уровня знаний, умений и навыков </a:t>
          </a:r>
          <a:endParaRPr lang="ru-RU" sz="1800" kern="1200" dirty="0"/>
        </a:p>
      </dsp:txBody>
      <dsp:txXfrm rot="10800000">
        <a:off x="0" y="3491527"/>
        <a:ext cx="4286279" cy="2116350"/>
      </dsp:txXfrm>
    </dsp:sp>
    <dsp:sp modelId="{58F742EF-8F33-4CF2-9CB8-BD98BDF1B777}">
      <dsp:nvSpPr>
        <dsp:cNvPr id="0" name=""/>
        <dsp:cNvSpPr/>
      </dsp:nvSpPr>
      <dsp:spPr>
        <a:xfrm rot="5400000">
          <a:off x="5018519" y="2089561"/>
          <a:ext cx="2821801" cy="4286279"/>
        </a:xfrm>
        <a:prstGeom prst="round1Rect">
          <a:avLst/>
        </a:prstGeom>
        <a:solidFill>
          <a:schemeClr val="accent2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 независимой оценке и сертификации квалификаций – для оценки знаний, умений и навыков работника, сформированных в результате неформального обучения </a:t>
          </a:r>
          <a:endParaRPr lang="ru-RU" sz="1800" kern="1200" dirty="0"/>
        </a:p>
      </dsp:txBody>
      <dsp:txXfrm rot="5400000">
        <a:off x="5371244" y="2442286"/>
        <a:ext cx="2116350" cy="4286279"/>
      </dsp:txXfrm>
    </dsp:sp>
    <dsp:sp modelId="{C40BFB3D-2EB8-428C-BC76-92D348B6C1E5}">
      <dsp:nvSpPr>
        <dsp:cNvPr id="0" name=""/>
        <dsp:cNvSpPr/>
      </dsp:nvSpPr>
      <dsp:spPr>
        <a:xfrm>
          <a:off x="3000395" y="1928827"/>
          <a:ext cx="2571768" cy="1785946"/>
        </a:xfrm>
        <a:prstGeom prst="roundRect">
          <a:avLst/>
        </a:prstGeom>
        <a:gradFill rotWithShape="1">
          <a:gsLst>
            <a:gs pos="0">
              <a:schemeClr val="accent3">
                <a:tint val="1000"/>
                <a:satMod val="255000"/>
              </a:schemeClr>
            </a:gs>
            <a:gs pos="55000">
              <a:schemeClr val="accent3">
                <a:tint val="12000"/>
                <a:satMod val="255000"/>
              </a:schemeClr>
            </a:gs>
            <a:gs pos="100000">
              <a:schemeClr val="accent3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3"/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Профессиональные стандарты будут предназначены для использования различными субъектами рынка труда и системой образования: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3000395" y="1928827"/>
        <a:ext cx="2571768" cy="17859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A4FDD-C0BE-4EDE-ACC4-6AE3ACCCC0D9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B5EA2-1D8E-4398-B4E1-CC5682049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B5EA2-1D8E-4398-B4E1-CC56820490E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7BD2F93-01FC-46E3-85AC-3589C85DAACD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109EFC4-7B40-475D-AA7E-B02DB7421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2857519"/>
          </a:xfrm>
        </p:spPr>
        <p:txBody>
          <a:bodyPr>
            <a:normAutofit/>
          </a:bodyPr>
          <a:lstStyle/>
          <a:p>
            <a:r>
              <a:rPr lang="ru-RU" dirty="0" smtClean="0"/>
              <a:t>Национальная система квалификаций </a:t>
            </a:r>
            <a:br>
              <a:rPr lang="ru-RU" dirty="0" smtClean="0"/>
            </a:br>
            <a:r>
              <a:rPr lang="ru-RU" dirty="0" smtClean="0"/>
              <a:t>Республики Беларусь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857232"/>
            <a:ext cx="8572560" cy="1143008"/>
          </a:xfr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Основной элемент национальной системы квалификаций:  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НАЦИОНАЛЬНАЯ РАМКА КВАЛИФИКАЦИЙ </a:t>
            </a:r>
            <a:endParaRPr lang="ru-RU" sz="27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500034" y="3929066"/>
            <a:ext cx="8501122" cy="2428893"/>
          </a:xfr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500" b="1" i="1" dirty="0" smtClean="0"/>
              <a:t>Разработка НАЦИОНАЛЬНОЙ РАМКИ КВАЛИФИКАЦИЙ на республиканском уровне предполагает :</a:t>
            </a:r>
          </a:p>
          <a:p>
            <a:r>
              <a:rPr lang="ru-RU" sz="1500" b="1" i="1" dirty="0" smtClean="0"/>
              <a:t>определение количества уровней квалификации и их описание;</a:t>
            </a:r>
          </a:p>
          <a:p>
            <a:r>
              <a:rPr lang="ru-RU" sz="1500" b="1" i="1" dirty="0" smtClean="0"/>
              <a:t>разработку процедуры и критериев отнесения квалификаций, прошедших процедуру оценки качества, к уровню квалификации;</a:t>
            </a:r>
          </a:p>
          <a:p>
            <a:r>
              <a:rPr lang="ru-RU" sz="1500" b="1" i="1" dirty="0" smtClean="0"/>
              <a:t>разработку процедуры и критериев соотнесения трудовых функций, представленных в профессиональном стандарте, с уровнями квалификации;</a:t>
            </a:r>
          </a:p>
          <a:p>
            <a:r>
              <a:rPr lang="ru-RU" sz="1500" b="1" i="1" dirty="0" smtClean="0"/>
              <a:t>определение возможных типов квалификации (частичная, полная и другое);</a:t>
            </a:r>
          </a:p>
          <a:p>
            <a:r>
              <a:rPr lang="ru-RU" sz="1500" b="1" i="1" dirty="0" smtClean="0"/>
              <a:t>разработку критериев оценки качества квалификаций.</a:t>
            </a:r>
            <a:endParaRPr lang="ru-RU" sz="1500" b="1" i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28596" y="2357431"/>
            <a:ext cx="8572560" cy="1428760"/>
          </a:xfr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Является инструментом </a:t>
            </a:r>
            <a:r>
              <a:rPr lang="ru-RU" dirty="0" smtClean="0"/>
              <a:t>для классификации квалификаций в соответствии с определенным набором дескрипторов.</a:t>
            </a:r>
          </a:p>
          <a:p>
            <a:r>
              <a:rPr lang="ru-RU" dirty="0" smtClean="0"/>
              <a:t>Применяется для определения </a:t>
            </a:r>
            <a:r>
              <a:rPr lang="ru-RU" dirty="0" smtClean="0"/>
              <a:t>перспектив карьерного роста и профессионального развития.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379618" cy="714380"/>
          </a:xfrm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Секторальные советы квалификаций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158" y="1785927"/>
            <a:ext cx="8429684" cy="435771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Задачами секторальных советов являются:</a:t>
            </a:r>
          </a:p>
          <a:p>
            <a:pPr>
              <a:buNone/>
            </a:pPr>
            <a:endParaRPr lang="ru-RU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определение перспективных направлений развития видов трудовой 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деятельности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выявление 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потребности в квалификациях на основе содержания профессиональных стандартов. </a:t>
            </a:r>
            <a:endParaRPr lang="ru-RU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обеспечение взаимодействия 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между рынком труда, системой образования и другими заинтересованными сторонами по вопросам разработки секторальных рамок квалификаций и профессиональных стандартов.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8165304" cy="11430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0" dirty="0" smtClean="0">
                <a:solidFill>
                  <a:schemeClr val="accent5">
                    <a:lumMod val="75000"/>
                  </a:schemeClr>
                </a:solidFill>
              </a:rPr>
              <a:t>Важнейшим инструментом </a:t>
            </a:r>
            <a:r>
              <a:rPr lang="ru-RU" sz="2400" b="0" dirty="0" smtClean="0">
                <a:solidFill>
                  <a:schemeClr val="accent5">
                    <a:lumMod val="75000"/>
                  </a:schemeClr>
                </a:solidFill>
              </a:rPr>
              <a:t>национальной системы квалификаций будут </a:t>
            </a:r>
            <a:r>
              <a:rPr lang="ru-RU" sz="2400" b="0" dirty="0" smtClean="0">
                <a:solidFill>
                  <a:schemeClr val="accent5">
                    <a:lumMod val="75000"/>
                  </a:schemeClr>
                </a:solidFill>
              </a:rPr>
              <a:t>являться профессиональные </a:t>
            </a:r>
            <a:r>
              <a:rPr lang="ru-RU" sz="2400" b="0" dirty="0" smtClean="0">
                <a:solidFill>
                  <a:schemeClr val="accent5">
                    <a:lumMod val="75000"/>
                  </a:schemeClr>
                </a:solidFill>
              </a:rPr>
              <a:t>стандарты</a:t>
            </a:r>
            <a:endParaRPr lang="ru-RU" sz="2400" b="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0034" y="2857496"/>
            <a:ext cx="3286148" cy="3000396"/>
          </a:xfr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С </a:t>
            </a:r>
            <a:r>
              <a:rPr lang="ru-RU" sz="2000" dirty="0" smtClean="0"/>
              <a:t>помощью </a:t>
            </a:r>
            <a:r>
              <a:rPr lang="ru-RU" sz="2000" dirty="0" smtClean="0"/>
              <a:t>профессионального стандарта  </a:t>
            </a:r>
            <a:r>
              <a:rPr lang="ru-RU" sz="2000" dirty="0" smtClean="0"/>
              <a:t>планируется осуществлять регулирование деятельности </a:t>
            </a:r>
            <a:r>
              <a:rPr lang="ru-RU" sz="2000" dirty="0" smtClean="0"/>
              <a:t>работников</a:t>
            </a:r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214810" y="2214553"/>
            <a:ext cx="4500594" cy="4143405"/>
          </a:xfr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sz="3600" dirty="0" smtClean="0"/>
              <a:t>В профессиональном стандарте </a:t>
            </a:r>
            <a:r>
              <a:rPr lang="ru-RU" sz="3600" dirty="0" smtClean="0"/>
              <a:t>будут раскрываться</a:t>
            </a:r>
          </a:p>
          <a:p>
            <a:pPr>
              <a:buNone/>
            </a:pPr>
            <a:r>
              <a:rPr lang="ru-RU" sz="3600" dirty="0" smtClean="0"/>
              <a:t>    содержание </a:t>
            </a:r>
            <a:r>
              <a:rPr lang="ru-RU" sz="3600" dirty="0" smtClean="0"/>
              <a:t>и специфика определенного вида трудовой </a:t>
            </a:r>
            <a:r>
              <a:rPr lang="ru-RU" sz="3600" dirty="0" smtClean="0"/>
              <a:t>деятельности </a:t>
            </a:r>
          </a:p>
          <a:p>
            <a:endParaRPr lang="ru-RU" dirty="0" smtClean="0"/>
          </a:p>
          <a:p>
            <a:r>
              <a:rPr lang="ru-RU" i="1" dirty="0" smtClean="0"/>
              <a:t>в </a:t>
            </a:r>
            <a:r>
              <a:rPr lang="ru-RU" i="1" dirty="0" smtClean="0"/>
              <a:t>квалификационных (тарифно-квалификационных) характеристиках устанавливаются основные, наиболее характерные для конкретных должностей служащих (профессий рабочих) трудовые функции и требования к знаниям и умениям для их выполнения.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857232"/>
          <a:ext cx="8572560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785794"/>
            <a:ext cx="8382000" cy="1071570"/>
          </a:xfrm>
          <a:ln w="38100"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/>
              <a:t>Этапы совершенствования национальной системы квалификаций</a:t>
            </a:r>
            <a:endParaRPr lang="ru-RU" sz="24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81000" y="2428868"/>
            <a:ext cx="3333744" cy="4165851"/>
          </a:xfrm>
          <a:ln w="28575"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На первом этапе (2018 – 2020 годы)</a:t>
            </a:r>
            <a:r>
              <a:rPr lang="ru-RU" b="1" i="1" dirty="0" smtClean="0"/>
              <a:t> </a:t>
            </a:r>
            <a:r>
              <a:rPr lang="ru-RU" dirty="0" smtClean="0"/>
              <a:t>планируется</a:t>
            </a:r>
            <a:r>
              <a:rPr lang="ru-RU" b="1" i="1" dirty="0" smtClean="0"/>
              <a:t> </a:t>
            </a:r>
            <a:r>
              <a:rPr lang="ru-RU" dirty="0" smtClean="0"/>
              <a:t>формирование законодательной базы и проведение организационной работы по внедрению новых элементов </a:t>
            </a:r>
            <a:r>
              <a:rPr lang="ru-RU" dirty="0" smtClean="0"/>
              <a:t>национальной системы квалификаций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071934" y="2357430"/>
            <a:ext cx="4688145" cy="4237289"/>
          </a:xfrm>
          <a:solidFill>
            <a:srgbClr val="CC99FF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>
            <a:normAutofit fontScale="92500"/>
          </a:bodyPr>
          <a:lstStyle/>
          <a:p>
            <a:r>
              <a:rPr lang="ru-RU" dirty="0" smtClean="0"/>
              <a:t>На втором этапе</a:t>
            </a:r>
            <a:r>
              <a:rPr lang="ru-RU" b="1" i="1" dirty="0" smtClean="0"/>
              <a:t> </a:t>
            </a:r>
            <a:r>
              <a:rPr lang="ru-RU" dirty="0" smtClean="0"/>
              <a:t>(2021 – 2025 годы) предполагается внедрение новых элементов НСК в сферах труда и образования. </a:t>
            </a:r>
          </a:p>
          <a:p>
            <a:r>
              <a:rPr lang="ru-RU" dirty="0" smtClean="0"/>
              <a:t>Продолжительность второго этапа </a:t>
            </a:r>
            <a:r>
              <a:rPr lang="ru-RU" dirty="0" smtClean="0"/>
              <a:t>будет </a:t>
            </a:r>
            <a:r>
              <a:rPr lang="ru-RU" dirty="0" smtClean="0"/>
              <a:t>определяться готовностью республиканских органов государственного управления, нанимателей, профессиональных союзов, организаций, осуществляющих научную и образовательную деятельность, к совершенствованию </a:t>
            </a:r>
            <a:r>
              <a:rPr lang="ru-RU" dirty="0" smtClean="0"/>
              <a:t>национальной системы квалификаций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329642" cy="1143008"/>
          </a:xfr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Ключевые элементы 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действующей национальной системы квалификаций в Республике Беларусь: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143117"/>
            <a:ext cx="8143932" cy="646331"/>
          </a:xfrm>
          <a:prstGeom prst="rect">
            <a:avLst/>
          </a:prstGeom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dirty="0" smtClean="0"/>
              <a:t> *Общегосударственный классификатор Республики Беларусь «Профессии рабочих и должности служащих»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2857496"/>
            <a:ext cx="8143932" cy="369332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dirty="0" smtClean="0"/>
              <a:t>**Общегосударственный классификатор Республики Беларусь «Занятия»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3286124"/>
            <a:ext cx="8143932" cy="646331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***Общегосударственный классификатор Республики Беларусь «Специальности и квалификации»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4071942"/>
            <a:ext cx="8143932" cy="923330"/>
          </a:xfrm>
          <a:prstGeom prst="rect">
            <a:avLst/>
          </a:prstGeom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dirty="0" smtClean="0"/>
              <a:t>****Единый тарифно-квалификационный справочник работ и профессий рабочих и Единый квалификационный справочник должностей служащих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5143512"/>
            <a:ext cx="8143932" cy="646331"/>
          </a:xfrm>
          <a:prstGeom prst="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dirty="0" smtClean="0"/>
              <a:t>*****Образовательные стандарты профессионально-технического, среднего специального, высшего образования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4287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Республиканские органы государственного управления, регулирующие и организующие функционирование национальной системы квалификаций: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714620"/>
            <a:ext cx="4038600" cy="3571901"/>
          </a:xfrm>
          <a:ln/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Министерство труда и социальной защиты Республики Беларусь: </a:t>
            </a:r>
          </a:p>
          <a:p>
            <a:r>
              <a:rPr lang="ru-RU" dirty="0" smtClean="0"/>
              <a:t>ОКРБ 014-2017 «Занятия»</a:t>
            </a:r>
          </a:p>
          <a:p>
            <a:r>
              <a:rPr lang="ru-RU" dirty="0" smtClean="0"/>
              <a:t>Единый тарифно-квалификационный справочник работ и профессий  рабочих</a:t>
            </a:r>
          </a:p>
          <a:p>
            <a:r>
              <a:rPr lang="ru-RU" dirty="0" smtClean="0"/>
              <a:t>Единый квалификационный справочник должностей служащих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714620"/>
            <a:ext cx="4038600" cy="3571901"/>
          </a:xfr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Министерство образования Республики Беларусь: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ОКРБ 011-2009 «Специальности и квалификации»</a:t>
            </a:r>
          </a:p>
          <a:p>
            <a:r>
              <a:rPr lang="ru-RU" dirty="0" smtClean="0"/>
              <a:t>Образовательные стандарты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00013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Действующая национальная система квалификаций используется для:</a:t>
            </a:r>
            <a:endParaRPr lang="ru-RU" sz="2400" b="1" dirty="0">
              <a:solidFill>
                <a:schemeClr val="tx1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14348" y="2215352"/>
            <a:ext cx="8072493" cy="4070368"/>
            <a:chOff x="714348" y="2215352"/>
            <a:chExt cx="8072493" cy="4070368"/>
          </a:xfrm>
        </p:grpSpPr>
        <p:sp>
          <p:nvSpPr>
            <p:cNvPr id="6" name="Полилиния 5"/>
            <p:cNvSpPr/>
            <p:nvPr/>
          </p:nvSpPr>
          <p:spPr>
            <a:xfrm>
              <a:off x="714348" y="2215352"/>
              <a:ext cx="1041056" cy="1487222"/>
            </a:xfrm>
            <a:custGeom>
              <a:avLst/>
              <a:gdLst>
                <a:gd name="connsiteX0" fmla="*/ 0 w 1487221"/>
                <a:gd name="connsiteY0" fmla="*/ 0 h 1041055"/>
                <a:gd name="connsiteX1" fmla="*/ 966694 w 1487221"/>
                <a:gd name="connsiteY1" fmla="*/ 0 h 1041055"/>
                <a:gd name="connsiteX2" fmla="*/ 1487221 w 1487221"/>
                <a:gd name="connsiteY2" fmla="*/ 520528 h 1041055"/>
                <a:gd name="connsiteX3" fmla="*/ 966694 w 1487221"/>
                <a:gd name="connsiteY3" fmla="*/ 1041055 h 1041055"/>
                <a:gd name="connsiteX4" fmla="*/ 0 w 1487221"/>
                <a:gd name="connsiteY4" fmla="*/ 1041055 h 1041055"/>
                <a:gd name="connsiteX5" fmla="*/ 520528 w 1487221"/>
                <a:gd name="connsiteY5" fmla="*/ 520528 h 1041055"/>
                <a:gd name="connsiteX6" fmla="*/ 0 w 1487221"/>
                <a:gd name="connsiteY6" fmla="*/ 0 h 1041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7221" h="1041055">
                  <a:moveTo>
                    <a:pt x="1487221" y="0"/>
                  </a:moveTo>
                  <a:lnTo>
                    <a:pt x="1487221" y="676686"/>
                  </a:lnTo>
                  <a:lnTo>
                    <a:pt x="743610" y="1041055"/>
                  </a:lnTo>
                  <a:lnTo>
                    <a:pt x="0" y="676686"/>
                  </a:lnTo>
                  <a:lnTo>
                    <a:pt x="0" y="0"/>
                  </a:lnTo>
                  <a:lnTo>
                    <a:pt x="743610" y="364370"/>
                  </a:lnTo>
                  <a:lnTo>
                    <a:pt x="1487221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686" tIns="540214" rIns="19685" bIns="54021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100" kern="1200" dirty="0" smtClean="0"/>
                <a:t>-</a:t>
              </a:r>
              <a:endParaRPr lang="ru-RU" sz="3100" kern="1200" dirty="0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1755403" y="2215353"/>
              <a:ext cx="7031438" cy="966694"/>
            </a:xfrm>
            <a:custGeom>
              <a:avLst/>
              <a:gdLst>
                <a:gd name="connsiteX0" fmla="*/ 161119 w 966694"/>
                <a:gd name="connsiteY0" fmla="*/ 0 h 7031438"/>
                <a:gd name="connsiteX1" fmla="*/ 805575 w 966694"/>
                <a:gd name="connsiteY1" fmla="*/ 0 h 7031438"/>
                <a:gd name="connsiteX2" fmla="*/ 919503 w 966694"/>
                <a:gd name="connsiteY2" fmla="*/ 47191 h 7031438"/>
                <a:gd name="connsiteX3" fmla="*/ 966693 w 966694"/>
                <a:gd name="connsiteY3" fmla="*/ 161119 h 7031438"/>
                <a:gd name="connsiteX4" fmla="*/ 966694 w 966694"/>
                <a:gd name="connsiteY4" fmla="*/ 7031438 h 7031438"/>
                <a:gd name="connsiteX5" fmla="*/ 966694 w 966694"/>
                <a:gd name="connsiteY5" fmla="*/ 7031438 h 7031438"/>
                <a:gd name="connsiteX6" fmla="*/ 966694 w 966694"/>
                <a:gd name="connsiteY6" fmla="*/ 7031438 h 7031438"/>
                <a:gd name="connsiteX7" fmla="*/ 0 w 966694"/>
                <a:gd name="connsiteY7" fmla="*/ 7031438 h 7031438"/>
                <a:gd name="connsiteX8" fmla="*/ 0 w 966694"/>
                <a:gd name="connsiteY8" fmla="*/ 7031438 h 7031438"/>
                <a:gd name="connsiteX9" fmla="*/ 0 w 966694"/>
                <a:gd name="connsiteY9" fmla="*/ 7031438 h 7031438"/>
                <a:gd name="connsiteX10" fmla="*/ 0 w 966694"/>
                <a:gd name="connsiteY10" fmla="*/ 161119 h 7031438"/>
                <a:gd name="connsiteX11" fmla="*/ 47191 w 966694"/>
                <a:gd name="connsiteY11" fmla="*/ 47191 h 7031438"/>
                <a:gd name="connsiteX12" fmla="*/ 161119 w 966694"/>
                <a:gd name="connsiteY12" fmla="*/ 1 h 7031438"/>
                <a:gd name="connsiteX13" fmla="*/ 161119 w 966694"/>
                <a:gd name="connsiteY13" fmla="*/ 0 h 703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66694" h="7031438">
                  <a:moveTo>
                    <a:pt x="966694" y="1171933"/>
                  </a:moveTo>
                  <a:lnTo>
                    <a:pt x="966694" y="5859505"/>
                  </a:lnTo>
                  <a:cubicBezTo>
                    <a:pt x="966694" y="6170317"/>
                    <a:pt x="964360" y="6468407"/>
                    <a:pt x="960206" y="6688182"/>
                  </a:cubicBezTo>
                  <a:cubicBezTo>
                    <a:pt x="956052" y="6907964"/>
                    <a:pt x="950418" y="7031434"/>
                    <a:pt x="944543" y="7031427"/>
                  </a:cubicBezTo>
                  <a:cubicBezTo>
                    <a:pt x="629695" y="7031427"/>
                    <a:pt x="314848" y="7031434"/>
                    <a:pt x="0" y="7031434"/>
                  </a:cubicBezTo>
                  <a:lnTo>
                    <a:pt x="0" y="7031434"/>
                  </a:lnTo>
                  <a:lnTo>
                    <a:pt x="0" y="703143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944543" y="4"/>
                  </a:lnTo>
                  <a:cubicBezTo>
                    <a:pt x="950418" y="4"/>
                    <a:pt x="956052" y="123474"/>
                    <a:pt x="960206" y="343256"/>
                  </a:cubicBezTo>
                  <a:cubicBezTo>
                    <a:pt x="964360" y="563038"/>
                    <a:pt x="966694" y="861121"/>
                    <a:pt x="966694" y="1171933"/>
                  </a:cubicBezTo>
                  <a:lnTo>
                    <a:pt x="966694" y="1171933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59890" rIns="59890" bIns="59890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/>
                <a:t>Классификации и тарификации профессий рабочих  и должностей служащих</a:t>
              </a:r>
              <a:endParaRPr lang="ru-RU" sz="2000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/>
                <a:t>Регламентации труда рабочих  и служащих</a:t>
              </a:r>
              <a:endParaRPr lang="ru-RU" sz="2000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714348" y="3506926"/>
              <a:ext cx="1041055" cy="1487221"/>
            </a:xfrm>
            <a:custGeom>
              <a:avLst/>
              <a:gdLst>
                <a:gd name="connsiteX0" fmla="*/ 0 w 1487221"/>
                <a:gd name="connsiteY0" fmla="*/ 0 h 1041055"/>
                <a:gd name="connsiteX1" fmla="*/ 966694 w 1487221"/>
                <a:gd name="connsiteY1" fmla="*/ 0 h 1041055"/>
                <a:gd name="connsiteX2" fmla="*/ 1487221 w 1487221"/>
                <a:gd name="connsiteY2" fmla="*/ 520528 h 1041055"/>
                <a:gd name="connsiteX3" fmla="*/ 966694 w 1487221"/>
                <a:gd name="connsiteY3" fmla="*/ 1041055 h 1041055"/>
                <a:gd name="connsiteX4" fmla="*/ 0 w 1487221"/>
                <a:gd name="connsiteY4" fmla="*/ 1041055 h 1041055"/>
                <a:gd name="connsiteX5" fmla="*/ 520528 w 1487221"/>
                <a:gd name="connsiteY5" fmla="*/ 520528 h 1041055"/>
                <a:gd name="connsiteX6" fmla="*/ 0 w 1487221"/>
                <a:gd name="connsiteY6" fmla="*/ 0 h 1041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7221" h="1041055">
                  <a:moveTo>
                    <a:pt x="1487221" y="0"/>
                  </a:moveTo>
                  <a:lnTo>
                    <a:pt x="1487221" y="676686"/>
                  </a:lnTo>
                  <a:lnTo>
                    <a:pt x="743610" y="1041055"/>
                  </a:lnTo>
                  <a:lnTo>
                    <a:pt x="0" y="676686"/>
                  </a:lnTo>
                  <a:lnTo>
                    <a:pt x="0" y="0"/>
                  </a:lnTo>
                  <a:lnTo>
                    <a:pt x="743610" y="364370"/>
                  </a:lnTo>
                  <a:lnTo>
                    <a:pt x="1487221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686" tIns="540213" rIns="19684" bIns="54021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100" kern="1200" dirty="0" smtClean="0"/>
                <a:t>-</a:t>
              </a:r>
              <a:endParaRPr lang="ru-RU" sz="3100" kern="1200" dirty="0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1755403" y="3506926"/>
              <a:ext cx="7031438" cy="966694"/>
            </a:xfrm>
            <a:custGeom>
              <a:avLst/>
              <a:gdLst>
                <a:gd name="connsiteX0" fmla="*/ 161119 w 966694"/>
                <a:gd name="connsiteY0" fmla="*/ 0 h 7031438"/>
                <a:gd name="connsiteX1" fmla="*/ 805575 w 966694"/>
                <a:gd name="connsiteY1" fmla="*/ 0 h 7031438"/>
                <a:gd name="connsiteX2" fmla="*/ 919503 w 966694"/>
                <a:gd name="connsiteY2" fmla="*/ 47191 h 7031438"/>
                <a:gd name="connsiteX3" fmla="*/ 966693 w 966694"/>
                <a:gd name="connsiteY3" fmla="*/ 161119 h 7031438"/>
                <a:gd name="connsiteX4" fmla="*/ 966694 w 966694"/>
                <a:gd name="connsiteY4" fmla="*/ 7031438 h 7031438"/>
                <a:gd name="connsiteX5" fmla="*/ 966694 w 966694"/>
                <a:gd name="connsiteY5" fmla="*/ 7031438 h 7031438"/>
                <a:gd name="connsiteX6" fmla="*/ 966694 w 966694"/>
                <a:gd name="connsiteY6" fmla="*/ 7031438 h 7031438"/>
                <a:gd name="connsiteX7" fmla="*/ 0 w 966694"/>
                <a:gd name="connsiteY7" fmla="*/ 7031438 h 7031438"/>
                <a:gd name="connsiteX8" fmla="*/ 0 w 966694"/>
                <a:gd name="connsiteY8" fmla="*/ 7031438 h 7031438"/>
                <a:gd name="connsiteX9" fmla="*/ 0 w 966694"/>
                <a:gd name="connsiteY9" fmla="*/ 7031438 h 7031438"/>
                <a:gd name="connsiteX10" fmla="*/ 0 w 966694"/>
                <a:gd name="connsiteY10" fmla="*/ 161119 h 7031438"/>
                <a:gd name="connsiteX11" fmla="*/ 47191 w 966694"/>
                <a:gd name="connsiteY11" fmla="*/ 47191 h 7031438"/>
                <a:gd name="connsiteX12" fmla="*/ 161119 w 966694"/>
                <a:gd name="connsiteY12" fmla="*/ 1 h 7031438"/>
                <a:gd name="connsiteX13" fmla="*/ 161119 w 966694"/>
                <a:gd name="connsiteY13" fmla="*/ 0 h 703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66694" h="7031438">
                  <a:moveTo>
                    <a:pt x="966694" y="1171933"/>
                  </a:moveTo>
                  <a:lnTo>
                    <a:pt x="966694" y="5859505"/>
                  </a:lnTo>
                  <a:cubicBezTo>
                    <a:pt x="966694" y="6170317"/>
                    <a:pt x="964360" y="6468407"/>
                    <a:pt x="960206" y="6688182"/>
                  </a:cubicBezTo>
                  <a:cubicBezTo>
                    <a:pt x="956052" y="6907964"/>
                    <a:pt x="950418" y="7031434"/>
                    <a:pt x="944543" y="7031427"/>
                  </a:cubicBezTo>
                  <a:cubicBezTo>
                    <a:pt x="629695" y="7031427"/>
                    <a:pt x="314848" y="7031434"/>
                    <a:pt x="0" y="7031434"/>
                  </a:cubicBezTo>
                  <a:lnTo>
                    <a:pt x="0" y="7031434"/>
                  </a:lnTo>
                  <a:lnTo>
                    <a:pt x="0" y="703143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944543" y="4"/>
                  </a:lnTo>
                  <a:cubicBezTo>
                    <a:pt x="950418" y="4"/>
                    <a:pt x="956052" y="123474"/>
                    <a:pt x="960206" y="343256"/>
                  </a:cubicBezTo>
                  <a:cubicBezTo>
                    <a:pt x="964360" y="563038"/>
                    <a:pt x="966694" y="861121"/>
                    <a:pt x="966694" y="1171933"/>
                  </a:cubicBezTo>
                  <a:lnTo>
                    <a:pt x="966694" y="1171933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59890" rIns="59890" bIns="59890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/>
                <a:t>Присвоения квалификации</a:t>
              </a:r>
              <a:endParaRPr lang="ru-RU" sz="2000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/>
                <a:t>Организации обучения, переподготовки, повышения квалификации</a:t>
              </a:r>
              <a:endParaRPr lang="ru-RU" sz="2000" kern="1200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714348" y="4798499"/>
              <a:ext cx="1041055" cy="1487221"/>
            </a:xfrm>
            <a:custGeom>
              <a:avLst/>
              <a:gdLst>
                <a:gd name="connsiteX0" fmla="*/ 0 w 1487221"/>
                <a:gd name="connsiteY0" fmla="*/ 0 h 1041055"/>
                <a:gd name="connsiteX1" fmla="*/ 966694 w 1487221"/>
                <a:gd name="connsiteY1" fmla="*/ 0 h 1041055"/>
                <a:gd name="connsiteX2" fmla="*/ 1487221 w 1487221"/>
                <a:gd name="connsiteY2" fmla="*/ 520528 h 1041055"/>
                <a:gd name="connsiteX3" fmla="*/ 966694 w 1487221"/>
                <a:gd name="connsiteY3" fmla="*/ 1041055 h 1041055"/>
                <a:gd name="connsiteX4" fmla="*/ 0 w 1487221"/>
                <a:gd name="connsiteY4" fmla="*/ 1041055 h 1041055"/>
                <a:gd name="connsiteX5" fmla="*/ 520528 w 1487221"/>
                <a:gd name="connsiteY5" fmla="*/ 520528 h 1041055"/>
                <a:gd name="connsiteX6" fmla="*/ 0 w 1487221"/>
                <a:gd name="connsiteY6" fmla="*/ 0 h 1041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7221" h="1041055">
                  <a:moveTo>
                    <a:pt x="1487221" y="0"/>
                  </a:moveTo>
                  <a:lnTo>
                    <a:pt x="1487221" y="676686"/>
                  </a:lnTo>
                  <a:lnTo>
                    <a:pt x="743610" y="1041055"/>
                  </a:lnTo>
                  <a:lnTo>
                    <a:pt x="0" y="676686"/>
                  </a:lnTo>
                  <a:lnTo>
                    <a:pt x="0" y="0"/>
                  </a:lnTo>
                  <a:lnTo>
                    <a:pt x="743610" y="364370"/>
                  </a:lnTo>
                  <a:lnTo>
                    <a:pt x="1487221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686" tIns="540213" rIns="19684" bIns="54021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100" kern="1200" dirty="0" smtClean="0"/>
                <a:t>-</a:t>
              </a:r>
              <a:endParaRPr lang="ru-RU" sz="3100" kern="1200" dirty="0"/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1755403" y="4798500"/>
              <a:ext cx="7031438" cy="966694"/>
            </a:xfrm>
            <a:custGeom>
              <a:avLst/>
              <a:gdLst>
                <a:gd name="connsiteX0" fmla="*/ 161119 w 966694"/>
                <a:gd name="connsiteY0" fmla="*/ 0 h 7031438"/>
                <a:gd name="connsiteX1" fmla="*/ 805575 w 966694"/>
                <a:gd name="connsiteY1" fmla="*/ 0 h 7031438"/>
                <a:gd name="connsiteX2" fmla="*/ 919503 w 966694"/>
                <a:gd name="connsiteY2" fmla="*/ 47191 h 7031438"/>
                <a:gd name="connsiteX3" fmla="*/ 966693 w 966694"/>
                <a:gd name="connsiteY3" fmla="*/ 161119 h 7031438"/>
                <a:gd name="connsiteX4" fmla="*/ 966694 w 966694"/>
                <a:gd name="connsiteY4" fmla="*/ 7031438 h 7031438"/>
                <a:gd name="connsiteX5" fmla="*/ 966694 w 966694"/>
                <a:gd name="connsiteY5" fmla="*/ 7031438 h 7031438"/>
                <a:gd name="connsiteX6" fmla="*/ 966694 w 966694"/>
                <a:gd name="connsiteY6" fmla="*/ 7031438 h 7031438"/>
                <a:gd name="connsiteX7" fmla="*/ 0 w 966694"/>
                <a:gd name="connsiteY7" fmla="*/ 7031438 h 7031438"/>
                <a:gd name="connsiteX8" fmla="*/ 0 w 966694"/>
                <a:gd name="connsiteY8" fmla="*/ 7031438 h 7031438"/>
                <a:gd name="connsiteX9" fmla="*/ 0 w 966694"/>
                <a:gd name="connsiteY9" fmla="*/ 7031438 h 7031438"/>
                <a:gd name="connsiteX10" fmla="*/ 0 w 966694"/>
                <a:gd name="connsiteY10" fmla="*/ 161119 h 7031438"/>
                <a:gd name="connsiteX11" fmla="*/ 47191 w 966694"/>
                <a:gd name="connsiteY11" fmla="*/ 47191 h 7031438"/>
                <a:gd name="connsiteX12" fmla="*/ 161119 w 966694"/>
                <a:gd name="connsiteY12" fmla="*/ 1 h 7031438"/>
                <a:gd name="connsiteX13" fmla="*/ 161119 w 966694"/>
                <a:gd name="connsiteY13" fmla="*/ 0 h 703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66694" h="7031438">
                  <a:moveTo>
                    <a:pt x="966694" y="1171933"/>
                  </a:moveTo>
                  <a:lnTo>
                    <a:pt x="966694" y="5859505"/>
                  </a:lnTo>
                  <a:cubicBezTo>
                    <a:pt x="966694" y="6170317"/>
                    <a:pt x="964360" y="6468407"/>
                    <a:pt x="960206" y="6688182"/>
                  </a:cubicBezTo>
                  <a:cubicBezTo>
                    <a:pt x="956052" y="6907964"/>
                    <a:pt x="950418" y="7031434"/>
                    <a:pt x="944543" y="7031427"/>
                  </a:cubicBezTo>
                  <a:cubicBezTo>
                    <a:pt x="629695" y="7031427"/>
                    <a:pt x="314848" y="7031434"/>
                    <a:pt x="0" y="7031434"/>
                  </a:cubicBezTo>
                  <a:lnTo>
                    <a:pt x="0" y="7031434"/>
                  </a:lnTo>
                  <a:lnTo>
                    <a:pt x="0" y="703143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944543" y="4"/>
                  </a:lnTo>
                  <a:cubicBezTo>
                    <a:pt x="950418" y="4"/>
                    <a:pt x="956052" y="123474"/>
                    <a:pt x="960206" y="343256"/>
                  </a:cubicBezTo>
                  <a:cubicBezTo>
                    <a:pt x="964360" y="563038"/>
                    <a:pt x="966694" y="861121"/>
                    <a:pt x="966694" y="1171933"/>
                  </a:cubicBezTo>
                  <a:lnTo>
                    <a:pt x="966694" y="1171933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59890" rIns="59890" bIns="59890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/>
                <a:t>Подбора и расстановки работников в соответствии со специальностью и квалификацией</a:t>
              </a:r>
              <a:endParaRPr lang="ru-RU" sz="2000" kern="1200" dirty="0"/>
            </a:p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/>
                <a:t>Применения  различных систем оплаты труда</a:t>
              </a:r>
              <a:endParaRPr lang="ru-RU" sz="2000" kern="1200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Необходимость совершенствования национальной системы квалификаций</a:t>
            </a:r>
            <a:endParaRPr lang="ru-RU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500174"/>
          <a:ext cx="8572560" cy="514353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71900"/>
                <a:gridCol w="5000660"/>
              </a:tblGrid>
              <a:tr h="1214445">
                <a:tc>
                  <a:txBody>
                    <a:bodyPr/>
                    <a:lstStyle/>
                    <a:p>
                      <a:r>
                        <a:rPr lang="ru-RU" b="0" dirty="0" smtClean="0"/>
                        <a:t> 1.  Несоответствие структуры и качества образования потребностям </a:t>
                      </a:r>
                      <a:r>
                        <a:rPr lang="ru-RU" b="0" smtClean="0"/>
                        <a:t>рынка труда: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- результаты обучения</a:t>
                      </a:r>
                      <a:r>
                        <a:rPr lang="ru-RU" sz="1400" baseline="0" dirty="0" smtClean="0"/>
                        <a:t> могут не соответствовать требованиям, предъявляемым нанимателем к работнику, и необходим  дополнительный период для приобретения работником дополнительных компетенций и умений</a:t>
                      </a:r>
                      <a:endParaRPr lang="ru-RU" sz="1400" dirty="0"/>
                    </a:p>
                  </a:txBody>
                  <a:tcPr/>
                </a:tc>
              </a:tr>
              <a:tr h="1091244">
                <a:tc rowSpan="2">
                  <a:txBody>
                    <a:bodyPr/>
                    <a:lstStyle/>
                    <a:p>
                      <a:r>
                        <a:rPr lang="ru-RU" b="0" dirty="0" smtClean="0"/>
                        <a:t> 2. Отсутствие у системы образования </a:t>
                      </a:r>
                      <a:r>
                        <a:rPr lang="ru-RU" b="0" baseline="0" dirty="0" smtClean="0"/>
                        <a:t> полной информации о востребованных на рынке труда  количественных и качественных характеристиках  кадров: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-для установления</a:t>
                      </a:r>
                      <a:r>
                        <a:rPr lang="ru-RU" sz="1400" baseline="0" dirty="0" smtClean="0"/>
                        <a:t> взаимосвязи используются общереспубликанские классификаторы и справочники, где около 8 тысяч характеристик профессий и должностей. В условиях меняющихся технологий процесс их своевременной актуализации проблематичен.</a:t>
                      </a:r>
                      <a:endParaRPr lang="ru-RU" sz="1400" dirty="0"/>
                    </a:p>
                  </a:txBody>
                  <a:tcPr/>
                </a:tc>
              </a:tr>
              <a:tr h="73122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- наблюдается</a:t>
                      </a:r>
                      <a:r>
                        <a:rPr lang="ru-RU" sz="1400" baseline="0" dirty="0" smtClean="0"/>
                        <a:t> процесс совмещения ряда трудовых функций, которые раньше выполнялись представителями разных профессий и должностей</a:t>
                      </a:r>
                      <a:endParaRPr lang="ru-RU" sz="1400" dirty="0"/>
                    </a:p>
                  </a:txBody>
                  <a:tcPr/>
                </a:tc>
              </a:tr>
              <a:tr h="1229289">
                <a:tc>
                  <a:txBody>
                    <a:bodyPr/>
                    <a:lstStyle/>
                    <a:p>
                      <a:r>
                        <a:rPr lang="ru-RU" b="0" dirty="0" smtClean="0"/>
                        <a:t>3. </a:t>
                      </a:r>
                      <a:r>
                        <a:rPr lang="ru-RU" b="0" baseline="0" dirty="0" smtClean="0"/>
                        <a:t> Усиление роли знаний, умений и навыков</a:t>
                      </a:r>
                      <a:r>
                        <a:rPr lang="ru-RU" b="0" baseline="0" smtClean="0"/>
                        <a:t>, приобретаемых неформальным путем: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sz="1400" baseline="0" dirty="0" smtClean="0"/>
                        <a:t>в республике отсутствует система признания неформальной квалификации, достигнутой работником в период трудовой активности </a:t>
                      </a:r>
                    </a:p>
                  </a:txBody>
                  <a:tcPr/>
                </a:tc>
              </a:tr>
              <a:tr h="68812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4.Участие Республики</a:t>
                      </a:r>
                      <a:r>
                        <a:rPr lang="ru-RU" baseline="0" dirty="0" smtClean="0"/>
                        <a:t> Беларусь в Европейском пространстве высшего образования требует сопоставимости с европейской системой квалификаций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642918"/>
            <a:ext cx="3786214" cy="12858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Тенденции развития зарубежных систем квалификаций: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>
          <a:xfrm>
            <a:off x="500034" y="2214553"/>
            <a:ext cx="3286148" cy="3857653"/>
          </a:xfrm>
          <a:scene3d>
            <a:camera prst="perspectiveRight"/>
            <a:lightRig rig="threePt" dir="t"/>
          </a:scene3d>
          <a:sp3d>
            <a:bevelT prst="relaxedIns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200" dirty="0" smtClean="0"/>
              <a:t>Сегодня более 140 стран, включая Российскую Федерацию, Казахстан, Украину, Молдову, вовлечены в процесс  совершенствования национальных систем квалификаций</a:t>
            </a:r>
            <a:endParaRPr lang="ru-RU" sz="22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643438" y="776287"/>
            <a:ext cx="4143404" cy="585216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развитие </a:t>
            </a:r>
            <a:r>
              <a:rPr lang="ru-RU" dirty="0" smtClean="0"/>
              <a:t>новой концепции </a:t>
            </a:r>
            <a:r>
              <a:rPr lang="ru-RU" dirty="0" smtClean="0"/>
              <a:t>построения системы квалификаций;</a:t>
            </a:r>
            <a:endParaRPr lang="ru-RU" dirty="0" smtClean="0"/>
          </a:p>
          <a:p>
            <a:r>
              <a:rPr lang="ru-RU" dirty="0" smtClean="0"/>
              <a:t>совершенствование структуры и содержания образовательного процесса;</a:t>
            </a:r>
          </a:p>
          <a:p>
            <a:r>
              <a:rPr lang="ru-RU" dirty="0" smtClean="0"/>
              <a:t>признание роли неформального обучения в формировании и развитии человека как личности и профессионала;</a:t>
            </a:r>
          </a:p>
          <a:p>
            <a:r>
              <a:rPr lang="ru-RU" dirty="0" smtClean="0"/>
              <a:t>формирование системы оценки фактически достигнутого человеком уровня квалификации и механизмов признания результатов его неформального </a:t>
            </a:r>
            <a:r>
              <a:rPr lang="ru-RU" dirty="0" smtClean="0"/>
              <a:t>обучения;</a:t>
            </a:r>
          </a:p>
          <a:p>
            <a:r>
              <a:rPr lang="ru-RU" dirty="0" smtClean="0"/>
              <a:t>и</a:t>
            </a:r>
            <a:r>
              <a:rPr lang="ru-RU" dirty="0" smtClean="0"/>
              <a:t>нтеграция академического образования и системы </a:t>
            </a:r>
            <a:r>
              <a:rPr lang="ru-RU" dirty="0" err="1" smtClean="0"/>
              <a:t>профподготовки</a:t>
            </a:r>
            <a:r>
              <a:rPr lang="ru-RU" dirty="0" smtClean="0"/>
              <a:t> в единую систему.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00013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Для формирования новой национальной системы классификации в Республике Беларусь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500034" y="2786058"/>
            <a:ext cx="4038600" cy="3537029"/>
          </a:xfrm>
          <a:scene3d>
            <a:camera prst="isometricOffAxis1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вводятся новые элементы:</a:t>
            </a:r>
          </a:p>
          <a:p>
            <a:r>
              <a:rPr lang="ru-RU" dirty="0" smtClean="0"/>
              <a:t> Национальная рамка квалификаций</a:t>
            </a:r>
          </a:p>
          <a:p>
            <a:r>
              <a:rPr lang="ru-RU" dirty="0" smtClean="0"/>
              <a:t>Секторальный совет квалификаций</a:t>
            </a:r>
          </a:p>
          <a:p>
            <a:r>
              <a:rPr lang="ru-RU" dirty="0" smtClean="0"/>
              <a:t>Профессиональный стандарт</a:t>
            </a:r>
          </a:p>
          <a:p>
            <a:r>
              <a:rPr lang="ru-RU" dirty="0" smtClean="0"/>
              <a:t>Секторальные рамки квалификаций</a:t>
            </a:r>
          </a:p>
          <a:p>
            <a:r>
              <a:rPr lang="ru-RU" dirty="0" smtClean="0"/>
              <a:t>Система независимой оценки и сертификации квалификаций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2249425"/>
            <a:ext cx="4038600" cy="3322716"/>
          </a:xfrm>
          <a:scene3d>
            <a:camera prst="obliqueBottomRight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   Новые элементы призваны обеспечить согласованность процессов определения потребности экономики в профессиональных кадрах и их подготовки в системе образования в необходимом количестве и соответствующей квалификационной структуры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785818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dirty="0" smtClean="0"/>
              <a:t>Национальная система квалификаций с новыми элементами</a:t>
            </a:r>
            <a:endParaRPr lang="ru-RU" sz="24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500034" y="1785926"/>
          <a:ext cx="821537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929206"/>
          </a:xfrm>
          <a:effectLst>
            <a:glow rad="139700">
              <a:schemeClr val="accent5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dirty="0" smtClean="0">
                <a:solidFill>
                  <a:schemeClr val="tx1"/>
                </a:solidFill>
              </a:rPr>
              <a:t>Введение новых элементов </a:t>
            </a:r>
            <a:r>
              <a:rPr lang="ru-RU" sz="2700" dirty="0" smtClean="0">
                <a:solidFill>
                  <a:schemeClr val="tx1"/>
                </a:solidFill>
              </a:rPr>
              <a:t>национальной системы квалификаций </a:t>
            </a:r>
            <a:r>
              <a:rPr lang="ru-RU" sz="2700" dirty="0" smtClean="0">
                <a:solidFill>
                  <a:schemeClr val="tx1"/>
                </a:solidFill>
              </a:rPr>
              <a:t>позволит </a:t>
            </a:r>
            <a:r>
              <a:rPr lang="ru-RU" sz="2700" dirty="0" smtClean="0">
                <a:solidFill>
                  <a:schemeClr val="tx1"/>
                </a:solidFill>
              </a:rPr>
              <a:t>обеспечить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i="1" dirty="0" smtClean="0">
                <a:solidFill>
                  <a:schemeClr val="tx1"/>
                </a:solidFill>
              </a:rPr>
              <a:t>взаимодействие рынка труда и системы образования, </a:t>
            </a:r>
            <a:br>
              <a:rPr lang="ru-RU" sz="2700" i="1" dirty="0" smtClean="0">
                <a:solidFill>
                  <a:schemeClr val="tx1"/>
                </a:solidFill>
              </a:rPr>
            </a:br>
            <a:r>
              <a:rPr lang="ru-RU" sz="2700" i="1" dirty="0" smtClean="0">
                <a:solidFill>
                  <a:schemeClr val="tx1"/>
                </a:solidFill>
              </a:rPr>
              <a:t/>
            </a:r>
            <a:br>
              <a:rPr lang="ru-RU" sz="2700" i="1" dirty="0" smtClean="0">
                <a:solidFill>
                  <a:schemeClr val="tx1"/>
                </a:solidFill>
              </a:rPr>
            </a:br>
            <a:r>
              <a:rPr lang="ru-RU" sz="2700" i="1" dirty="0" smtClean="0">
                <a:solidFill>
                  <a:schemeClr val="tx1"/>
                </a:solidFill>
              </a:rPr>
              <a:t>соответствие </a:t>
            </a:r>
            <a:r>
              <a:rPr lang="ru-RU" sz="2700" i="1" dirty="0" smtClean="0">
                <a:solidFill>
                  <a:schemeClr val="tx1"/>
                </a:solidFill>
              </a:rPr>
              <a:t>принципов функционирования </a:t>
            </a:r>
            <a:r>
              <a:rPr lang="ru-RU" sz="2700" i="1" dirty="0" smtClean="0">
                <a:solidFill>
                  <a:schemeClr val="tx1"/>
                </a:solidFill>
              </a:rPr>
              <a:t>национальной системы квалификаций международным </a:t>
            </a:r>
            <a:r>
              <a:rPr lang="ru-RU" sz="2700" i="1" dirty="0" smtClean="0">
                <a:solidFill>
                  <a:schemeClr val="tx1"/>
                </a:solidFill>
              </a:rPr>
              <a:t>требованиям. </a:t>
            </a:r>
            <a:r>
              <a:rPr lang="ru-RU" i="1" dirty="0" smtClean="0">
                <a:solidFill>
                  <a:schemeClr val="tx1"/>
                </a:solidFill>
              </a:rPr>
              <a:t/>
            </a:r>
            <a:br>
              <a:rPr lang="ru-RU" i="1" dirty="0" smtClean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768</TotalTime>
  <Words>908</Words>
  <Application>Microsoft Office PowerPoint</Application>
  <PresentationFormat>Экран (4:3)</PresentationFormat>
  <Paragraphs>95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Национальная система квалификаций  Республики Беларусь</vt:lpstr>
      <vt:lpstr>Ключевые элементы  действующей национальной системы квалификаций в Республике Беларусь:</vt:lpstr>
      <vt:lpstr>Республиканские органы государственного управления, регулирующие и организующие функционирование национальной системы квалификаций:</vt:lpstr>
      <vt:lpstr>Действующая национальная система квалификаций используется для:</vt:lpstr>
      <vt:lpstr>Необходимость совершенствования национальной системы квалификаций</vt:lpstr>
      <vt:lpstr>Тенденции развития зарубежных систем квалификаций:</vt:lpstr>
      <vt:lpstr>Для формирования новой национальной системы классификации в Республике Беларусь </vt:lpstr>
      <vt:lpstr>Национальная система квалификаций с новыми элементами</vt:lpstr>
      <vt:lpstr>Введение новых элементов национальной системы квалификаций позволит обеспечить  взаимодействие рынка труда и системы образования,   соответствие принципов функционирования национальной системы квалификаций международным требованиям.  </vt:lpstr>
      <vt:lpstr>                                                                                                                         Основной элемент национальной системы квалификаций:   НАЦИОНАЛЬНАЯ РАМКА КВАЛИФИКАЦИЙ </vt:lpstr>
      <vt:lpstr>Секторальные советы квалификаций</vt:lpstr>
      <vt:lpstr>Важнейшим инструментом национальной системы квалификаций будут являться профессиональные стандарты</vt:lpstr>
      <vt:lpstr>Слайд 13</vt:lpstr>
      <vt:lpstr>Этапы совершенствования национальной системы квалификаций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Профессиональные стандарты</dc:title>
  <dc:creator>Admin</dc:creator>
  <cp:lastModifiedBy>Admin</cp:lastModifiedBy>
  <cp:revision>77</cp:revision>
  <dcterms:created xsi:type="dcterms:W3CDTF">2019-05-14T08:00:06Z</dcterms:created>
  <dcterms:modified xsi:type="dcterms:W3CDTF">2019-05-15T08:36:00Z</dcterms:modified>
</cp:coreProperties>
</file>